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8" r:id="rId3"/>
    <p:sldId id="257" r:id="rId4"/>
    <p:sldId id="260" r:id="rId5"/>
    <p:sldId id="261" r:id="rId6"/>
    <p:sldId id="259" r:id="rId7"/>
    <p:sldId id="264" r:id="rId8"/>
    <p:sldId id="265" r:id="rId9"/>
    <p:sldId id="263"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
      <p:font typeface="Cooper Black" pitchFamily="18" charset="0"/>
      <p:regular r:id="rId17"/>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6E6A2"/>
    <a:srgbClr val="6CA62C"/>
    <a:srgbClr val="11FF7D"/>
    <a:srgbClr val="532476"/>
    <a:srgbClr val="1D6579"/>
    <a:srgbClr val="17A8CF"/>
    <a:srgbClr val="19434F"/>
    <a:srgbClr val="00339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50" d="100"/>
          <a:sy n="50" d="100"/>
        </p:scale>
        <p:origin x="-438" y="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_rels/data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diagrams/_rels/data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jpeg"/></Relationships>
</file>

<file path=ppt/diagrams/_rels/data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9.png"/><Relationship Id="rId4" Type="http://schemas.openxmlformats.org/officeDocument/2006/relationships/image" Target="../media/image22.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21.jpeg"/><Relationship Id="rId1" Type="http://schemas.openxmlformats.org/officeDocument/2006/relationships/image" Target="../media/image1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1.jpeg"/><Relationship Id="rId2" Type="http://schemas.openxmlformats.org/officeDocument/2006/relationships/image" Target="../media/image161.png"/><Relationship Id="rId1" Type="http://schemas.openxmlformats.org/officeDocument/2006/relationships/image" Target="../media/image151.png"/><Relationship Id="rId4" Type="http://schemas.openxmlformats.org/officeDocument/2006/relationships/image" Target="../media/image181.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image" Target="../media/image201.jpeg"/><Relationship Id="rId1" Type="http://schemas.openxmlformats.org/officeDocument/2006/relationships/image" Target="../media/image191.png"/><Relationship Id="rId4" Type="http://schemas.openxmlformats.org/officeDocument/2006/relationships/image" Target="../media/image221.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9EA08-DF2E-4C48-B1D8-449089BF988C}" type="doc">
      <dgm:prSet loTypeId="urn:microsoft.com/office/officeart/2005/8/layout/target3" loCatId="relationship" qsTypeId="urn:microsoft.com/office/officeart/2005/8/quickstyle/3d2" qsCatId="3D" csTypeId="urn:microsoft.com/office/officeart/2005/8/colors/colorful4" csCatId="colorful" phldr="1"/>
      <dgm:spPr/>
      <dgm:t>
        <a:bodyPr/>
        <a:lstStyle/>
        <a:p>
          <a:endParaRPr lang="es-ES"/>
        </a:p>
      </dgm:t>
    </dgm:pt>
    <dgm:pt modelId="{C7969597-4874-48C1-B9A3-5330B5A3CA15}">
      <dgm:prSet custT="1"/>
      <dgm:spPr/>
      <dgm:t>
        <a:bodyPr/>
        <a:lstStyle/>
        <a:p>
          <a:pPr rtl="0">
            <a:lnSpc>
              <a:spcPct val="100000"/>
            </a:lnSpc>
          </a:pPr>
          <a:r>
            <a:rPr lang="hy-AM" sz="2000" b="1" i="0" dirty="0" smtClean="0"/>
            <a:t>Չլինի որ կշտանամև Քեզ ուրանամ, և ասեմ՝ Ո՞վ է Տէրը</a:t>
          </a:r>
          <a:endParaRPr lang="es-ES" sz="2000" b="1" dirty="0"/>
        </a:p>
      </dgm:t>
    </dgm:pt>
    <dgm:pt modelId="{89C71713-B4F4-4858-B903-4F9FF4575D81}" type="parTrans" cxnId="{C5843FC8-0204-42E5-ACA1-3AE3509AC296}">
      <dgm:prSet/>
      <dgm:spPr/>
      <dgm:t>
        <a:bodyPr/>
        <a:lstStyle/>
        <a:p>
          <a:endParaRPr lang="es-ES" sz="2400" b="1"/>
        </a:p>
      </dgm:t>
    </dgm:pt>
    <dgm:pt modelId="{1DE9ED42-3940-42EC-A2D5-9A10400B7F7C}" type="sibTrans" cxnId="{C5843FC8-0204-42E5-ACA1-3AE3509AC296}">
      <dgm:prSet/>
      <dgm:spPr/>
      <dgm:t>
        <a:bodyPr/>
        <a:lstStyle/>
        <a:p>
          <a:endParaRPr lang="es-ES" sz="2400" b="1"/>
        </a:p>
      </dgm:t>
    </dgm:pt>
    <dgm:pt modelId="{CD8298B6-9E27-4F5E-A6F1-A18B9165FA8F}">
      <dgm:prSet custT="1"/>
      <dgm:spPr/>
      <dgm:t>
        <a:bodyPr/>
        <a:lstStyle/>
        <a:p>
          <a:pPr rtl="0"/>
          <a:r>
            <a:rPr lang="hy-AM" sz="2000" b="1" i="0" dirty="0" smtClean="0"/>
            <a:t>Եւ չլինի որ չքավորանամ և գողանամ, և զուր հիշեմ իմ Աստուծոյ անունը։</a:t>
          </a:r>
          <a:endParaRPr lang="es-ES" sz="2000" b="1" dirty="0"/>
        </a:p>
      </dgm:t>
    </dgm:pt>
    <dgm:pt modelId="{5AF8E5E2-293D-4DFD-99EE-3920BC93BA28}" type="parTrans" cxnId="{CE799AE8-F75D-43DE-A8D7-2D2147F82937}">
      <dgm:prSet/>
      <dgm:spPr/>
      <dgm:t>
        <a:bodyPr/>
        <a:lstStyle/>
        <a:p>
          <a:endParaRPr lang="es-ES" sz="2400" b="1"/>
        </a:p>
      </dgm:t>
    </dgm:pt>
    <dgm:pt modelId="{38789A94-0073-4A68-B274-CF43BC0D91E6}" type="sibTrans" cxnId="{CE799AE8-F75D-43DE-A8D7-2D2147F82937}">
      <dgm:prSet/>
      <dgm:spPr/>
      <dgm:t>
        <a:bodyPr/>
        <a:lstStyle/>
        <a:p>
          <a:endParaRPr lang="es-ES" sz="2400" b="1"/>
        </a:p>
      </dgm:t>
    </dgm:pt>
    <dgm:pt modelId="{02FCF183-077F-4D10-AB94-49A3CD1BBB0F}" type="pres">
      <dgm:prSet presAssocID="{4389EA08-DF2E-4C48-B1D8-449089BF988C}" presName="Name0" presStyleCnt="0">
        <dgm:presLayoutVars>
          <dgm:chMax val="7"/>
          <dgm:dir/>
          <dgm:animLvl val="lvl"/>
          <dgm:resizeHandles val="exact"/>
        </dgm:presLayoutVars>
      </dgm:prSet>
      <dgm:spPr/>
      <dgm:t>
        <a:bodyPr/>
        <a:lstStyle/>
        <a:p>
          <a:endParaRPr lang="es-ES"/>
        </a:p>
      </dgm:t>
    </dgm:pt>
    <dgm:pt modelId="{0CE7F63B-4862-43CC-BB3B-D46F61C94DDD}" type="pres">
      <dgm:prSet presAssocID="{C7969597-4874-48C1-B9A3-5330B5A3CA15}" presName="circle1" presStyleLbl="node1" presStyleIdx="0" presStyleCnt="2"/>
      <dgm:spPr/>
    </dgm:pt>
    <dgm:pt modelId="{961D73B7-6696-4A18-B07A-EA82132F644D}" type="pres">
      <dgm:prSet presAssocID="{C7969597-4874-48C1-B9A3-5330B5A3CA15}" presName="space" presStyleCnt="0"/>
      <dgm:spPr/>
    </dgm:pt>
    <dgm:pt modelId="{1773F31A-69C9-4B33-AD5D-80A327EDB135}" type="pres">
      <dgm:prSet presAssocID="{C7969597-4874-48C1-B9A3-5330B5A3CA15}" presName="rect1" presStyleLbl="alignAcc1" presStyleIdx="0" presStyleCnt="2"/>
      <dgm:spPr/>
      <dgm:t>
        <a:bodyPr/>
        <a:lstStyle/>
        <a:p>
          <a:endParaRPr lang="es-ES"/>
        </a:p>
      </dgm:t>
    </dgm:pt>
    <dgm:pt modelId="{715A3F98-E73C-4D33-AFA5-056CA982DFD1}" type="pres">
      <dgm:prSet presAssocID="{CD8298B6-9E27-4F5E-A6F1-A18B9165FA8F}" presName="vertSpace2" presStyleLbl="node1" presStyleIdx="0" presStyleCnt="2"/>
      <dgm:spPr/>
    </dgm:pt>
    <dgm:pt modelId="{2D82206F-1A4B-4539-BA05-38119F9584F5}" type="pres">
      <dgm:prSet presAssocID="{CD8298B6-9E27-4F5E-A6F1-A18B9165FA8F}" presName="circle2" presStyleLbl="node1" presStyleIdx="1" presStyleCnt="2"/>
      <dgm:spPr/>
    </dgm:pt>
    <dgm:pt modelId="{BF67B88B-4BC2-4C0F-AADE-F814FDE79E56}" type="pres">
      <dgm:prSet presAssocID="{CD8298B6-9E27-4F5E-A6F1-A18B9165FA8F}" presName="rect2" presStyleLbl="alignAcc1" presStyleIdx="1" presStyleCnt="2" custLinFactNeighborY="5760"/>
      <dgm:spPr/>
      <dgm:t>
        <a:bodyPr/>
        <a:lstStyle/>
        <a:p>
          <a:endParaRPr lang="es-ES"/>
        </a:p>
      </dgm:t>
    </dgm:pt>
    <dgm:pt modelId="{2808C879-507F-4ADE-8230-57687C811FB8}" type="pres">
      <dgm:prSet presAssocID="{C7969597-4874-48C1-B9A3-5330B5A3CA15}" presName="rect1ParTxNoCh" presStyleLbl="alignAcc1" presStyleIdx="1" presStyleCnt="2">
        <dgm:presLayoutVars>
          <dgm:chMax val="1"/>
          <dgm:bulletEnabled val="1"/>
        </dgm:presLayoutVars>
      </dgm:prSet>
      <dgm:spPr/>
      <dgm:t>
        <a:bodyPr/>
        <a:lstStyle/>
        <a:p>
          <a:endParaRPr lang="es-ES"/>
        </a:p>
      </dgm:t>
    </dgm:pt>
    <dgm:pt modelId="{42139D0C-5A44-46FC-AFC6-3CFA4557477D}" type="pres">
      <dgm:prSet presAssocID="{CD8298B6-9E27-4F5E-A6F1-A18B9165FA8F}" presName="rect2ParTxNoCh" presStyleLbl="alignAcc1" presStyleIdx="1" presStyleCnt="2">
        <dgm:presLayoutVars>
          <dgm:chMax val="1"/>
          <dgm:bulletEnabled val="1"/>
        </dgm:presLayoutVars>
      </dgm:prSet>
      <dgm:spPr/>
      <dgm:t>
        <a:bodyPr/>
        <a:lstStyle/>
        <a:p>
          <a:endParaRPr lang="es-ES"/>
        </a:p>
      </dgm:t>
    </dgm:pt>
  </dgm:ptLst>
  <dgm:cxnLst>
    <dgm:cxn modelId="{DE0D7713-9DDB-4EDB-92DA-3A4B3C3D9362}" type="presOf" srcId="{CD8298B6-9E27-4F5E-A6F1-A18B9165FA8F}" destId="{42139D0C-5A44-46FC-AFC6-3CFA4557477D}" srcOrd="1" destOrd="0" presId="urn:microsoft.com/office/officeart/2005/8/layout/target3"/>
    <dgm:cxn modelId="{566AA888-D847-4680-92E8-0BE51A47DA12}" type="presOf" srcId="{4389EA08-DF2E-4C48-B1D8-449089BF988C}" destId="{02FCF183-077F-4D10-AB94-49A3CD1BBB0F}" srcOrd="0" destOrd="0" presId="urn:microsoft.com/office/officeart/2005/8/layout/target3"/>
    <dgm:cxn modelId="{CE799AE8-F75D-43DE-A8D7-2D2147F82937}" srcId="{4389EA08-DF2E-4C48-B1D8-449089BF988C}" destId="{CD8298B6-9E27-4F5E-A6F1-A18B9165FA8F}" srcOrd="1" destOrd="0" parTransId="{5AF8E5E2-293D-4DFD-99EE-3920BC93BA28}" sibTransId="{38789A94-0073-4A68-B274-CF43BC0D91E6}"/>
    <dgm:cxn modelId="{9493B2FD-0BE9-4673-AFFF-3959D85047EF}" type="presOf" srcId="{CD8298B6-9E27-4F5E-A6F1-A18B9165FA8F}" destId="{BF67B88B-4BC2-4C0F-AADE-F814FDE79E56}" srcOrd="0" destOrd="0" presId="urn:microsoft.com/office/officeart/2005/8/layout/target3"/>
    <dgm:cxn modelId="{CBABA559-035A-44A7-A7E5-7C4FA0C7EC42}" type="presOf" srcId="{C7969597-4874-48C1-B9A3-5330B5A3CA15}" destId="{2808C879-507F-4ADE-8230-57687C811FB8}" srcOrd="1" destOrd="0" presId="urn:microsoft.com/office/officeart/2005/8/layout/target3"/>
    <dgm:cxn modelId="{C5843FC8-0204-42E5-ACA1-3AE3509AC296}" srcId="{4389EA08-DF2E-4C48-B1D8-449089BF988C}" destId="{C7969597-4874-48C1-B9A3-5330B5A3CA15}" srcOrd="0" destOrd="0" parTransId="{89C71713-B4F4-4858-B903-4F9FF4575D81}" sibTransId="{1DE9ED42-3940-42EC-A2D5-9A10400B7F7C}"/>
    <dgm:cxn modelId="{14985CA1-F66A-4E09-B54F-61B3B6FBAB62}" type="presOf" srcId="{C7969597-4874-48C1-B9A3-5330B5A3CA15}" destId="{1773F31A-69C9-4B33-AD5D-80A327EDB135}" srcOrd="0" destOrd="0" presId="urn:microsoft.com/office/officeart/2005/8/layout/target3"/>
    <dgm:cxn modelId="{D20E95D0-9642-4BA2-ACDD-5C8712E10207}" type="presParOf" srcId="{02FCF183-077F-4D10-AB94-49A3CD1BBB0F}" destId="{0CE7F63B-4862-43CC-BB3B-D46F61C94DDD}" srcOrd="0" destOrd="0" presId="urn:microsoft.com/office/officeart/2005/8/layout/target3"/>
    <dgm:cxn modelId="{33841312-B172-41FC-8FC2-813DBD08C0D6}" type="presParOf" srcId="{02FCF183-077F-4D10-AB94-49A3CD1BBB0F}" destId="{961D73B7-6696-4A18-B07A-EA82132F644D}" srcOrd="1" destOrd="0" presId="urn:microsoft.com/office/officeart/2005/8/layout/target3"/>
    <dgm:cxn modelId="{380A968C-C2EF-4FC6-8ECA-D843CF729BBE}" type="presParOf" srcId="{02FCF183-077F-4D10-AB94-49A3CD1BBB0F}" destId="{1773F31A-69C9-4B33-AD5D-80A327EDB135}" srcOrd="2" destOrd="0" presId="urn:microsoft.com/office/officeart/2005/8/layout/target3"/>
    <dgm:cxn modelId="{98E457A6-0771-40BE-9148-4589BD9A3283}" type="presParOf" srcId="{02FCF183-077F-4D10-AB94-49A3CD1BBB0F}" destId="{715A3F98-E73C-4D33-AFA5-056CA982DFD1}" srcOrd="3" destOrd="0" presId="urn:microsoft.com/office/officeart/2005/8/layout/target3"/>
    <dgm:cxn modelId="{7EBA1AB6-EA85-4C8A-8448-16B8F990C1E3}" type="presParOf" srcId="{02FCF183-077F-4D10-AB94-49A3CD1BBB0F}" destId="{2D82206F-1A4B-4539-BA05-38119F9584F5}" srcOrd="4" destOrd="0" presId="urn:microsoft.com/office/officeart/2005/8/layout/target3"/>
    <dgm:cxn modelId="{52EAA525-87C3-4987-8BF3-4EB30D2A88E2}" type="presParOf" srcId="{02FCF183-077F-4D10-AB94-49A3CD1BBB0F}" destId="{BF67B88B-4BC2-4C0F-AADE-F814FDE79E56}" srcOrd="5" destOrd="0" presId="urn:microsoft.com/office/officeart/2005/8/layout/target3"/>
    <dgm:cxn modelId="{12932B3E-80AB-4284-A1F7-ECCAEF3B23D1}" type="presParOf" srcId="{02FCF183-077F-4D10-AB94-49A3CD1BBB0F}" destId="{2808C879-507F-4ADE-8230-57687C811FB8}" srcOrd="6" destOrd="0" presId="urn:microsoft.com/office/officeart/2005/8/layout/target3"/>
    <dgm:cxn modelId="{C8E7D083-48DE-437F-B4BD-64E411449E32}" type="presParOf" srcId="{02FCF183-077F-4D10-AB94-49A3CD1BBB0F}" destId="{42139D0C-5A44-46FC-AFC6-3CFA4557477D}" srcOrd="7"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24CA53-4556-4038-A150-38234BD70127}" type="doc">
      <dgm:prSet loTypeId="urn:microsoft.com/office/officeart/2005/8/layout/vList4#1" loCatId="list" qsTypeId="urn:microsoft.com/office/officeart/2005/8/quickstyle/simple5" qsCatId="simple" csTypeId="urn:microsoft.com/office/officeart/2005/8/colors/colorful2" csCatId="colorful" phldr="1"/>
      <dgm:spPr/>
      <dgm:t>
        <a:bodyPr/>
        <a:lstStyle/>
        <a:p>
          <a:endParaRPr lang="es-ES"/>
        </a:p>
      </dgm:t>
    </dgm:pt>
    <dgm:pt modelId="{C67DE5F2-E583-4BCB-8682-164F2E01C176}">
      <dgm:prSet custT="1"/>
      <dgm:spPr/>
      <dgm:t>
        <a:bodyPr/>
        <a:lstStyle/>
        <a:p>
          <a:pPr rtl="0"/>
          <a:r>
            <a:rPr lang="es-ES" sz="2000" b="1" dirty="0" smtClean="0">
              <a:solidFill>
                <a:schemeClr val="accent2">
                  <a:lumMod val="50000"/>
                </a:schemeClr>
              </a:solidFill>
            </a:rPr>
            <a:t>Ա</a:t>
          </a:r>
          <a:r>
            <a:rPr lang="hy-AM" sz="2000" b="1" dirty="0" smtClean="0">
              <a:solidFill>
                <a:schemeClr val="accent2">
                  <a:lumMod val="50000"/>
                </a:schemeClr>
              </a:solidFill>
            </a:rPr>
            <a:t>նիծում են ծնողնեին։</a:t>
          </a:r>
          <a:endParaRPr lang="es-ES" sz="2000" b="1" dirty="0">
            <a:solidFill>
              <a:schemeClr val="accent2">
                <a:lumMod val="50000"/>
              </a:schemeClr>
            </a:solidFill>
          </a:endParaRPr>
        </a:p>
      </dgm:t>
    </dgm:pt>
    <dgm:pt modelId="{28E4D7D1-BBB4-4CB9-A585-DCE208421882}" type="parTrans" cxnId="{B49C0ED1-E407-44C3-8EAD-79B8FDA250A9}">
      <dgm:prSet/>
      <dgm:spPr/>
      <dgm:t>
        <a:bodyPr/>
        <a:lstStyle/>
        <a:p>
          <a:endParaRPr lang="es-ES" sz="2000" b="1"/>
        </a:p>
      </dgm:t>
    </dgm:pt>
    <dgm:pt modelId="{A717FF59-BD37-4EC5-8D9A-2D6E19873153}" type="sibTrans" cxnId="{B49C0ED1-E407-44C3-8EAD-79B8FDA250A9}">
      <dgm:prSet/>
      <dgm:spPr/>
      <dgm:t>
        <a:bodyPr/>
        <a:lstStyle/>
        <a:p>
          <a:endParaRPr lang="es-ES" sz="2000" b="1"/>
        </a:p>
      </dgm:t>
    </dgm:pt>
    <dgm:pt modelId="{D96BE700-AD5B-404B-AD46-06E6817015F5}">
      <dgm:prSet custT="1"/>
      <dgm:spPr/>
      <dgm:t>
        <a:bodyPr/>
        <a:lstStyle/>
        <a:p>
          <a:pPr rtl="0"/>
          <a:r>
            <a:rPr lang="hy-AM" sz="1800" b="0" i="0" dirty="0" smtClean="0"/>
            <a:t>«Ազգ կա որ անիծում է իր հորը, ևիր մորը չէ օրհնում... Այն աչքը որ իր հորը կծաղրի և կանարգի իր մորը հնազանդելը, նրան պիտի փորեն ձորի ագռաւները, և նրան պիտի ուտեն արծվի ձագերը»</a:t>
          </a:r>
          <a:r>
            <a:rPr lang="en-US" sz="1800" b="1" dirty="0" smtClean="0"/>
            <a:t> (</a:t>
          </a:r>
          <a:r>
            <a:rPr lang="hy-AM" sz="1800" b="1" dirty="0" smtClean="0"/>
            <a:t>Առակաց </a:t>
          </a:r>
          <a:r>
            <a:rPr lang="en-US" sz="1800" b="1" dirty="0" smtClean="0"/>
            <a:t>30:11, 17)</a:t>
          </a:r>
          <a:endParaRPr lang="es-ES" sz="1800" b="1" dirty="0"/>
        </a:p>
      </dgm:t>
    </dgm:pt>
    <dgm:pt modelId="{70A5B0AD-2C1B-41BC-B2AE-005C4C62A01D}" type="parTrans" cxnId="{EF21E3DF-B763-4C67-AC02-D66E9A01B4C6}">
      <dgm:prSet/>
      <dgm:spPr/>
      <dgm:t>
        <a:bodyPr/>
        <a:lstStyle/>
        <a:p>
          <a:endParaRPr lang="es-ES" sz="2000" b="1"/>
        </a:p>
      </dgm:t>
    </dgm:pt>
    <dgm:pt modelId="{2526E528-EF99-41B1-8C44-490F97E9DFBF}" type="sibTrans" cxnId="{EF21E3DF-B763-4C67-AC02-D66E9A01B4C6}">
      <dgm:prSet/>
      <dgm:spPr/>
      <dgm:t>
        <a:bodyPr/>
        <a:lstStyle/>
        <a:p>
          <a:endParaRPr lang="es-ES" sz="2000" b="1"/>
        </a:p>
      </dgm:t>
    </dgm:pt>
    <dgm:pt modelId="{B86E1CCD-4283-4C90-96C9-FCC9293A3C01}">
      <dgm:prSet custT="1"/>
      <dgm:spPr/>
      <dgm:t>
        <a:bodyPr/>
        <a:lstStyle/>
        <a:p>
          <a:pPr rtl="0"/>
          <a:r>
            <a:rPr lang="hy-AM" sz="2000" b="1" dirty="0" smtClean="0">
              <a:solidFill>
                <a:srgbClr val="532476"/>
              </a:solidFill>
            </a:rPr>
            <a:t>Արդարացնում են մեղքը</a:t>
          </a:r>
          <a:endParaRPr lang="es-ES" sz="2000" b="1" dirty="0">
            <a:solidFill>
              <a:srgbClr val="532476"/>
            </a:solidFill>
          </a:endParaRPr>
        </a:p>
      </dgm:t>
    </dgm:pt>
    <dgm:pt modelId="{3A059288-94B2-49C2-88E0-A6521ABB6C4B}" type="parTrans" cxnId="{6883A5FE-2EC1-42E2-A01E-B1F4C0D0A0DF}">
      <dgm:prSet/>
      <dgm:spPr/>
      <dgm:t>
        <a:bodyPr/>
        <a:lstStyle/>
        <a:p>
          <a:endParaRPr lang="es-ES" sz="2000" b="1"/>
        </a:p>
      </dgm:t>
    </dgm:pt>
    <dgm:pt modelId="{C22F20A6-546F-4A76-851F-44D5314D644A}" type="sibTrans" cxnId="{6883A5FE-2EC1-42E2-A01E-B1F4C0D0A0DF}">
      <dgm:prSet/>
      <dgm:spPr/>
      <dgm:t>
        <a:bodyPr/>
        <a:lstStyle/>
        <a:p>
          <a:endParaRPr lang="es-ES" sz="2000" b="1"/>
        </a:p>
      </dgm:t>
    </dgm:pt>
    <dgm:pt modelId="{A76C59D2-C22D-404F-A4D7-94AFFE783D2F}">
      <dgm:prSet custT="1"/>
      <dgm:spPr/>
      <dgm:t>
        <a:bodyPr/>
        <a:lstStyle/>
        <a:p>
          <a:pPr rtl="0"/>
          <a:r>
            <a:rPr lang="en-US" sz="1800" b="1" dirty="0" smtClean="0"/>
            <a:t>“</a:t>
          </a:r>
          <a:r>
            <a:rPr lang="hy-AM" sz="1800" b="0" i="0" dirty="0" smtClean="0"/>
            <a:t>Ազգ կա որ իր աչքին մաքուր է երևում, բայց իր աղբիցը չէ մաքրված</a:t>
          </a:r>
          <a:r>
            <a:rPr lang="en-US" sz="1800" b="1" dirty="0" smtClean="0"/>
            <a:t>…  </a:t>
          </a:r>
          <a:r>
            <a:rPr lang="hy-AM" sz="1800" b="0" i="0" dirty="0" smtClean="0"/>
            <a:t>Այնպէս է շնացող կնոջ ճանապարհը. Ուտում է և բերանը սրբում, և ասում. Չար բան չեմ արել։»</a:t>
          </a:r>
          <a:r>
            <a:rPr lang="en-US" sz="1800" b="1" dirty="0" smtClean="0"/>
            <a:t> (</a:t>
          </a:r>
          <a:r>
            <a:rPr lang="hy-AM" sz="1800" b="1" dirty="0" smtClean="0"/>
            <a:t>Առակաց </a:t>
          </a:r>
          <a:r>
            <a:rPr lang="en-US" sz="1800" b="1" dirty="0" smtClean="0"/>
            <a:t>30:12, 20).</a:t>
          </a:r>
          <a:endParaRPr lang="es-ES" sz="1800" b="1" dirty="0"/>
        </a:p>
      </dgm:t>
    </dgm:pt>
    <dgm:pt modelId="{EF6C3D6E-EEFA-4E48-871D-FD26BAF6119A}" type="parTrans" cxnId="{035E4097-5114-4ED6-8604-C535F3612526}">
      <dgm:prSet/>
      <dgm:spPr/>
      <dgm:t>
        <a:bodyPr/>
        <a:lstStyle/>
        <a:p>
          <a:endParaRPr lang="es-ES" sz="2000" b="1"/>
        </a:p>
      </dgm:t>
    </dgm:pt>
    <dgm:pt modelId="{D6678991-2859-4AEA-8751-7D1BA94DAF77}" type="sibTrans" cxnId="{035E4097-5114-4ED6-8604-C535F3612526}">
      <dgm:prSet/>
      <dgm:spPr/>
      <dgm:t>
        <a:bodyPr/>
        <a:lstStyle/>
        <a:p>
          <a:endParaRPr lang="es-ES" sz="2000" b="1"/>
        </a:p>
      </dgm:t>
    </dgm:pt>
    <dgm:pt modelId="{079CF425-4A6A-4764-9540-4BEB5EB2222C}">
      <dgm:prSet custT="1"/>
      <dgm:spPr>
        <a:solidFill>
          <a:schemeClr val="accent6">
            <a:lumMod val="75000"/>
          </a:schemeClr>
        </a:solidFill>
      </dgm:spPr>
      <dgm:t>
        <a:bodyPr/>
        <a:lstStyle/>
        <a:p>
          <a:pPr rtl="0"/>
          <a:r>
            <a:rPr lang="hy-AM" sz="2000" b="1" dirty="0" smtClean="0">
              <a:solidFill>
                <a:schemeClr val="accent6">
                  <a:lumMod val="60000"/>
                  <a:lumOff val="40000"/>
                </a:schemeClr>
              </a:solidFill>
            </a:rPr>
            <a:t>Անարգում են ուրիշներին</a:t>
          </a:r>
          <a:endParaRPr lang="es-ES" sz="2000" b="1" dirty="0">
            <a:solidFill>
              <a:schemeClr val="accent6">
                <a:lumMod val="60000"/>
                <a:lumOff val="40000"/>
              </a:schemeClr>
            </a:solidFill>
          </a:endParaRPr>
        </a:p>
      </dgm:t>
    </dgm:pt>
    <dgm:pt modelId="{45C6080E-1563-4B7C-8CF3-E77DE03874BB}" type="parTrans" cxnId="{620C78CC-FDC3-4435-8900-3D6DE8FCF10D}">
      <dgm:prSet/>
      <dgm:spPr/>
      <dgm:t>
        <a:bodyPr/>
        <a:lstStyle/>
        <a:p>
          <a:endParaRPr lang="es-ES" sz="2000" b="1"/>
        </a:p>
      </dgm:t>
    </dgm:pt>
    <dgm:pt modelId="{ADD804EA-796D-47BC-BF9D-EB627752E85A}" type="sibTrans" cxnId="{620C78CC-FDC3-4435-8900-3D6DE8FCF10D}">
      <dgm:prSet/>
      <dgm:spPr/>
      <dgm:t>
        <a:bodyPr/>
        <a:lstStyle/>
        <a:p>
          <a:endParaRPr lang="es-ES" sz="2000" b="1"/>
        </a:p>
      </dgm:t>
    </dgm:pt>
    <dgm:pt modelId="{D0F273BD-C47C-4960-A0CB-6F039452B478}">
      <dgm:prSet custT="1"/>
      <dgm:spPr>
        <a:solidFill>
          <a:schemeClr val="accent6">
            <a:lumMod val="75000"/>
          </a:schemeClr>
        </a:solidFill>
      </dgm:spPr>
      <dgm:t>
        <a:bodyPr/>
        <a:lstStyle/>
        <a:p>
          <a:r>
            <a:rPr lang="hy-AM" sz="1600" b="0" i="0" dirty="0" smtClean="0"/>
            <a:t>«Ազգ կայ, որի ատամները սուրեր են, որի ժանիքները դանակներ են, որ աղքատներին ուտի երկրիս վերայից, և տնանկներին՝ մարդկանց միջիցը։»</a:t>
          </a:r>
          <a:r>
            <a:rPr lang="en-US" sz="1600" b="1" dirty="0" smtClean="0"/>
            <a:t> </a:t>
          </a:r>
          <a:r>
            <a:rPr lang="en-US" sz="1600" b="0" dirty="0" smtClean="0"/>
            <a:t>(</a:t>
          </a:r>
          <a:r>
            <a:rPr lang="hy-AM" sz="1600" b="0" dirty="0" smtClean="0"/>
            <a:t>Առակաց </a:t>
          </a:r>
          <a:r>
            <a:rPr lang="en-US" sz="1600" b="0" dirty="0" smtClean="0"/>
            <a:t>30:13</a:t>
          </a:r>
          <a:r>
            <a:rPr lang="hy-AM" sz="1600" b="0" dirty="0" smtClean="0"/>
            <a:t>,</a:t>
          </a:r>
          <a:r>
            <a:rPr lang="en-US" sz="1600" b="0" dirty="0" smtClean="0"/>
            <a:t>14)</a:t>
          </a:r>
          <a:endParaRPr lang="hy-AM" sz="1600" b="0" i="0" dirty="0"/>
        </a:p>
      </dgm:t>
    </dgm:pt>
    <dgm:pt modelId="{3E7F9AA8-CA0A-406D-B022-53CDF692A788}" type="parTrans" cxnId="{E2FA4078-DD99-42B8-A8A5-C8A31FC785F3}">
      <dgm:prSet/>
      <dgm:spPr/>
      <dgm:t>
        <a:bodyPr/>
        <a:lstStyle/>
        <a:p>
          <a:endParaRPr lang="en-US"/>
        </a:p>
      </dgm:t>
    </dgm:pt>
    <dgm:pt modelId="{8CD58A72-890F-4927-AD29-28347E6678D4}" type="sibTrans" cxnId="{E2FA4078-DD99-42B8-A8A5-C8A31FC785F3}">
      <dgm:prSet/>
      <dgm:spPr/>
      <dgm:t>
        <a:bodyPr/>
        <a:lstStyle/>
        <a:p>
          <a:endParaRPr lang="en-US"/>
        </a:p>
      </dgm:t>
    </dgm:pt>
    <dgm:pt modelId="{A0E772F1-35E5-4B08-990C-C20060AEE961}">
      <dgm:prSet custT="1"/>
      <dgm:spPr>
        <a:solidFill>
          <a:schemeClr val="accent6">
            <a:lumMod val="75000"/>
          </a:schemeClr>
        </a:solidFill>
      </dgm:spPr>
      <dgm:t>
        <a:bodyPr/>
        <a:lstStyle/>
        <a:p>
          <a:pPr rtl="0"/>
          <a:r>
            <a:rPr lang="hy-AM" sz="1600" b="0" i="0" dirty="0" smtClean="0"/>
            <a:t>«Ազգ կա որ աչքերը շատ բարձր են, և նրա արտևանունքները վեր-վեր են գնում։» </a:t>
          </a:r>
          <a:r>
            <a:rPr lang="en-US" sz="1600" b="0" dirty="0" smtClean="0"/>
            <a:t>(</a:t>
          </a:r>
          <a:r>
            <a:rPr lang="hy-AM" sz="1600" b="0" dirty="0" smtClean="0"/>
            <a:t>Առակաց </a:t>
          </a:r>
          <a:r>
            <a:rPr lang="en-US" sz="1600" b="0" dirty="0" smtClean="0"/>
            <a:t>30:</a:t>
          </a:r>
          <a:r>
            <a:rPr lang="hy-AM" sz="1600" b="0" dirty="0" smtClean="0"/>
            <a:t>12,20</a:t>
          </a:r>
          <a:r>
            <a:rPr lang="en-US" sz="1600" b="0" dirty="0" smtClean="0"/>
            <a:t>)</a:t>
          </a:r>
          <a:endParaRPr lang="es-ES" sz="1600" b="0" dirty="0"/>
        </a:p>
      </dgm:t>
    </dgm:pt>
    <dgm:pt modelId="{0A816074-09DF-44C4-9152-0191DFEE36A7}" type="sibTrans" cxnId="{3D9896F2-5B62-4163-96D8-F4051ACDAA21}">
      <dgm:prSet/>
      <dgm:spPr/>
      <dgm:t>
        <a:bodyPr/>
        <a:lstStyle/>
        <a:p>
          <a:endParaRPr lang="es-ES" sz="2000" b="1"/>
        </a:p>
      </dgm:t>
    </dgm:pt>
    <dgm:pt modelId="{D80A1FF9-2C21-4AAE-A259-851B51601788}" type="parTrans" cxnId="{3D9896F2-5B62-4163-96D8-F4051ACDAA21}">
      <dgm:prSet/>
      <dgm:spPr/>
      <dgm:t>
        <a:bodyPr/>
        <a:lstStyle/>
        <a:p>
          <a:endParaRPr lang="es-ES" sz="2000" b="1"/>
        </a:p>
      </dgm:t>
    </dgm:pt>
    <dgm:pt modelId="{D3FB72C3-862B-4DF8-A544-F784C8499F1B}" type="pres">
      <dgm:prSet presAssocID="{AC24CA53-4556-4038-A150-38234BD70127}" presName="linear" presStyleCnt="0">
        <dgm:presLayoutVars>
          <dgm:dir/>
          <dgm:resizeHandles val="exact"/>
        </dgm:presLayoutVars>
      </dgm:prSet>
      <dgm:spPr/>
      <dgm:t>
        <a:bodyPr/>
        <a:lstStyle/>
        <a:p>
          <a:endParaRPr lang="es-ES"/>
        </a:p>
      </dgm:t>
    </dgm:pt>
    <dgm:pt modelId="{6F033C06-4F8C-43D6-A9E4-D29F13F65E47}" type="pres">
      <dgm:prSet presAssocID="{C67DE5F2-E583-4BCB-8682-164F2E01C176}" presName="comp" presStyleCnt="0"/>
      <dgm:spPr/>
    </dgm:pt>
    <dgm:pt modelId="{511C6F09-EF19-42F9-BBB7-1ABA5F572A2D}" type="pres">
      <dgm:prSet presAssocID="{C67DE5F2-E583-4BCB-8682-164F2E01C176}" presName="box" presStyleLbl="node1" presStyleIdx="0" presStyleCnt="3"/>
      <dgm:spPr/>
      <dgm:t>
        <a:bodyPr/>
        <a:lstStyle/>
        <a:p>
          <a:endParaRPr lang="es-ES"/>
        </a:p>
      </dgm:t>
    </dgm:pt>
    <dgm:pt modelId="{75DB3A63-42A7-4493-9ABF-57BE79CAA916}" type="pres">
      <dgm:prSet presAssocID="{C67DE5F2-E583-4BCB-8682-164F2E01C176}" presName="img" presStyleLbl="fgImgPlace1" presStyleIdx="0" presStyleCnt="3"/>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endParaRPr lang="es-ES"/>
        </a:p>
      </dgm:t>
    </dgm:pt>
    <dgm:pt modelId="{63D65E98-6F16-4AD3-BE1A-DD09FC283902}" type="pres">
      <dgm:prSet presAssocID="{C67DE5F2-E583-4BCB-8682-164F2E01C176}" presName="text" presStyleLbl="node1" presStyleIdx="0" presStyleCnt="3">
        <dgm:presLayoutVars>
          <dgm:bulletEnabled val="1"/>
        </dgm:presLayoutVars>
      </dgm:prSet>
      <dgm:spPr/>
      <dgm:t>
        <a:bodyPr/>
        <a:lstStyle/>
        <a:p>
          <a:endParaRPr lang="es-ES"/>
        </a:p>
      </dgm:t>
    </dgm:pt>
    <dgm:pt modelId="{0C2D3246-0ADF-4327-BB7A-A2683E88FD40}" type="pres">
      <dgm:prSet presAssocID="{A717FF59-BD37-4EC5-8D9A-2D6E19873153}" presName="spacer" presStyleCnt="0"/>
      <dgm:spPr/>
    </dgm:pt>
    <dgm:pt modelId="{D92122FA-D0EC-43A4-866F-F49F4DA74B74}" type="pres">
      <dgm:prSet presAssocID="{B86E1CCD-4283-4C90-96C9-FCC9293A3C01}" presName="comp" presStyleCnt="0"/>
      <dgm:spPr/>
    </dgm:pt>
    <dgm:pt modelId="{2246CD25-7372-41F3-AAEC-90924B6CE2AE}" type="pres">
      <dgm:prSet presAssocID="{B86E1CCD-4283-4C90-96C9-FCC9293A3C01}" presName="box" presStyleLbl="node1" presStyleIdx="1" presStyleCnt="3"/>
      <dgm:spPr/>
      <dgm:t>
        <a:bodyPr/>
        <a:lstStyle/>
        <a:p>
          <a:endParaRPr lang="es-ES"/>
        </a:p>
      </dgm:t>
    </dgm:pt>
    <dgm:pt modelId="{95BB68FE-12D5-497A-8591-42B5D7264F34}" type="pres">
      <dgm:prSet presAssocID="{B86E1CCD-4283-4C90-96C9-FCC9293A3C01}"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es-ES"/>
        </a:p>
      </dgm:t>
    </dgm:pt>
    <dgm:pt modelId="{ECA3C9E2-463A-435F-A0B5-1F47CA019F5C}" type="pres">
      <dgm:prSet presAssocID="{B86E1CCD-4283-4C90-96C9-FCC9293A3C01}" presName="text" presStyleLbl="node1" presStyleIdx="1" presStyleCnt="3">
        <dgm:presLayoutVars>
          <dgm:bulletEnabled val="1"/>
        </dgm:presLayoutVars>
      </dgm:prSet>
      <dgm:spPr/>
      <dgm:t>
        <a:bodyPr/>
        <a:lstStyle/>
        <a:p>
          <a:endParaRPr lang="es-ES"/>
        </a:p>
      </dgm:t>
    </dgm:pt>
    <dgm:pt modelId="{615DD221-06DE-4CCD-BC38-9B8ED667A9B4}" type="pres">
      <dgm:prSet presAssocID="{C22F20A6-546F-4A76-851F-44D5314D644A}" presName="spacer" presStyleCnt="0"/>
      <dgm:spPr/>
    </dgm:pt>
    <dgm:pt modelId="{9037934E-0005-49EA-A00E-839471802F92}" type="pres">
      <dgm:prSet presAssocID="{079CF425-4A6A-4764-9540-4BEB5EB2222C}" presName="comp" presStyleCnt="0"/>
      <dgm:spPr/>
    </dgm:pt>
    <dgm:pt modelId="{0A14569B-7A4C-4D45-95FB-9273929335F7}" type="pres">
      <dgm:prSet presAssocID="{079CF425-4A6A-4764-9540-4BEB5EB2222C}" presName="box" presStyleLbl="node1" presStyleIdx="2" presStyleCnt="3"/>
      <dgm:spPr/>
      <dgm:t>
        <a:bodyPr/>
        <a:lstStyle/>
        <a:p>
          <a:endParaRPr lang="es-ES"/>
        </a:p>
      </dgm:t>
    </dgm:pt>
    <dgm:pt modelId="{C2E730DB-8069-4567-AD99-DF4068F0340D}" type="pres">
      <dgm:prSet presAssocID="{079CF425-4A6A-4764-9540-4BEB5EB2222C}" presName="img" presStyleLbl="fgImgPlace1" presStyleIdx="2" presStyleCnt="3" custScaleX="73078"/>
      <dgm:spPr>
        <a:blipFill dpi="0"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l="277" r="277"/>
          </a:stretch>
        </a:blipFill>
      </dgm:spPr>
      <dgm:t>
        <a:bodyPr/>
        <a:lstStyle/>
        <a:p>
          <a:endParaRPr lang="es-ES"/>
        </a:p>
      </dgm:t>
    </dgm:pt>
    <dgm:pt modelId="{1DE7D8FF-7C5E-4B12-809B-BAEEFD017A68}" type="pres">
      <dgm:prSet presAssocID="{079CF425-4A6A-4764-9540-4BEB5EB2222C}" presName="text" presStyleLbl="node1" presStyleIdx="2" presStyleCnt="3">
        <dgm:presLayoutVars>
          <dgm:bulletEnabled val="1"/>
        </dgm:presLayoutVars>
      </dgm:prSet>
      <dgm:spPr/>
      <dgm:t>
        <a:bodyPr/>
        <a:lstStyle/>
        <a:p>
          <a:endParaRPr lang="es-ES"/>
        </a:p>
      </dgm:t>
    </dgm:pt>
  </dgm:ptLst>
  <dgm:cxnLst>
    <dgm:cxn modelId="{30959C21-9C57-4B0E-954B-4AB85663E697}" type="presOf" srcId="{B86E1CCD-4283-4C90-96C9-FCC9293A3C01}" destId="{ECA3C9E2-463A-435F-A0B5-1F47CA019F5C}" srcOrd="1" destOrd="0" presId="urn:microsoft.com/office/officeart/2005/8/layout/vList4#1"/>
    <dgm:cxn modelId="{3D9896F2-5B62-4163-96D8-F4051ACDAA21}" srcId="{079CF425-4A6A-4764-9540-4BEB5EB2222C}" destId="{A0E772F1-35E5-4B08-990C-C20060AEE961}" srcOrd="0" destOrd="0" parTransId="{D80A1FF9-2C21-4AAE-A259-851B51601788}" sibTransId="{0A816074-09DF-44C4-9152-0191DFEE36A7}"/>
    <dgm:cxn modelId="{59BCD767-EA80-4BA6-A678-3BB1030874EE}" type="presOf" srcId="{C67DE5F2-E583-4BCB-8682-164F2E01C176}" destId="{511C6F09-EF19-42F9-BBB7-1ABA5F572A2D}" srcOrd="0" destOrd="0" presId="urn:microsoft.com/office/officeart/2005/8/layout/vList4#1"/>
    <dgm:cxn modelId="{DC454348-6CA9-42DC-981B-0A5E6AA1A6A7}" type="presOf" srcId="{D96BE700-AD5B-404B-AD46-06E6817015F5}" destId="{511C6F09-EF19-42F9-BBB7-1ABA5F572A2D}" srcOrd="0" destOrd="1" presId="urn:microsoft.com/office/officeart/2005/8/layout/vList4#1"/>
    <dgm:cxn modelId="{BE3606A1-ABCC-490C-80D6-1FE76BFC9A82}" type="presOf" srcId="{A0E772F1-35E5-4B08-990C-C20060AEE961}" destId="{0A14569B-7A4C-4D45-95FB-9273929335F7}" srcOrd="0" destOrd="1" presId="urn:microsoft.com/office/officeart/2005/8/layout/vList4#1"/>
    <dgm:cxn modelId="{B49C0ED1-E407-44C3-8EAD-79B8FDA250A9}" srcId="{AC24CA53-4556-4038-A150-38234BD70127}" destId="{C67DE5F2-E583-4BCB-8682-164F2E01C176}" srcOrd="0" destOrd="0" parTransId="{28E4D7D1-BBB4-4CB9-A585-DCE208421882}" sibTransId="{A717FF59-BD37-4EC5-8D9A-2D6E19873153}"/>
    <dgm:cxn modelId="{7B75781B-D9C4-4292-A514-25698FCF5AE0}" type="presOf" srcId="{A0E772F1-35E5-4B08-990C-C20060AEE961}" destId="{1DE7D8FF-7C5E-4B12-809B-BAEEFD017A68}" srcOrd="1" destOrd="1" presId="urn:microsoft.com/office/officeart/2005/8/layout/vList4#1"/>
    <dgm:cxn modelId="{4A0D5F42-8ACF-468E-B3D3-72701395F65A}" type="presOf" srcId="{A76C59D2-C22D-404F-A4D7-94AFFE783D2F}" destId="{2246CD25-7372-41F3-AAEC-90924B6CE2AE}" srcOrd="0" destOrd="1" presId="urn:microsoft.com/office/officeart/2005/8/layout/vList4#1"/>
    <dgm:cxn modelId="{0F1D4270-137B-49AE-856E-9EC08D2A79DC}" type="presOf" srcId="{A76C59D2-C22D-404F-A4D7-94AFFE783D2F}" destId="{ECA3C9E2-463A-435F-A0B5-1F47CA019F5C}" srcOrd="1" destOrd="1" presId="urn:microsoft.com/office/officeart/2005/8/layout/vList4#1"/>
    <dgm:cxn modelId="{1F99F095-8CE3-41CF-9D72-EC2816746E43}" type="presOf" srcId="{D0F273BD-C47C-4960-A0CB-6F039452B478}" destId="{0A14569B-7A4C-4D45-95FB-9273929335F7}" srcOrd="0" destOrd="2" presId="urn:microsoft.com/office/officeart/2005/8/layout/vList4#1"/>
    <dgm:cxn modelId="{0996EE7C-4F65-4A17-A1E0-7948C00D27B2}" type="presOf" srcId="{AC24CA53-4556-4038-A150-38234BD70127}" destId="{D3FB72C3-862B-4DF8-A544-F784C8499F1B}" srcOrd="0" destOrd="0" presId="urn:microsoft.com/office/officeart/2005/8/layout/vList4#1"/>
    <dgm:cxn modelId="{B375E6A9-C380-401D-915E-B7664CE06A5B}" type="presOf" srcId="{B86E1CCD-4283-4C90-96C9-FCC9293A3C01}" destId="{2246CD25-7372-41F3-AAEC-90924B6CE2AE}" srcOrd="0" destOrd="0" presId="urn:microsoft.com/office/officeart/2005/8/layout/vList4#1"/>
    <dgm:cxn modelId="{E2FA4078-DD99-42B8-A8A5-C8A31FC785F3}" srcId="{079CF425-4A6A-4764-9540-4BEB5EB2222C}" destId="{D0F273BD-C47C-4960-A0CB-6F039452B478}" srcOrd="1" destOrd="0" parTransId="{3E7F9AA8-CA0A-406D-B022-53CDF692A788}" sibTransId="{8CD58A72-890F-4927-AD29-28347E6678D4}"/>
    <dgm:cxn modelId="{6883A5FE-2EC1-42E2-A01E-B1F4C0D0A0DF}" srcId="{AC24CA53-4556-4038-A150-38234BD70127}" destId="{B86E1CCD-4283-4C90-96C9-FCC9293A3C01}" srcOrd="1" destOrd="0" parTransId="{3A059288-94B2-49C2-88E0-A6521ABB6C4B}" sibTransId="{C22F20A6-546F-4A76-851F-44D5314D644A}"/>
    <dgm:cxn modelId="{EF21E3DF-B763-4C67-AC02-D66E9A01B4C6}" srcId="{C67DE5F2-E583-4BCB-8682-164F2E01C176}" destId="{D96BE700-AD5B-404B-AD46-06E6817015F5}" srcOrd="0" destOrd="0" parTransId="{70A5B0AD-2C1B-41BC-B2AE-005C4C62A01D}" sibTransId="{2526E528-EF99-41B1-8C44-490F97E9DFBF}"/>
    <dgm:cxn modelId="{8BF93D81-1A79-4003-9121-05026E5CEA7D}" type="presOf" srcId="{C67DE5F2-E583-4BCB-8682-164F2E01C176}" destId="{63D65E98-6F16-4AD3-BE1A-DD09FC283902}" srcOrd="1" destOrd="0" presId="urn:microsoft.com/office/officeart/2005/8/layout/vList4#1"/>
    <dgm:cxn modelId="{C5F55B01-6D78-4C38-A6CD-D2C76865CD9A}" type="presOf" srcId="{D0F273BD-C47C-4960-A0CB-6F039452B478}" destId="{1DE7D8FF-7C5E-4B12-809B-BAEEFD017A68}" srcOrd="1" destOrd="2" presId="urn:microsoft.com/office/officeart/2005/8/layout/vList4#1"/>
    <dgm:cxn modelId="{6D59E08D-8CA6-4E54-8A9D-DDED83FB4C13}" type="presOf" srcId="{D96BE700-AD5B-404B-AD46-06E6817015F5}" destId="{63D65E98-6F16-4AD3-BE1A-DD09FC283902}" srcOrd="1" destOrd="1" presId="urn:microsoft.com/office/officeart/2005/8/layout/vList4#1"/>
    <dgm:cxn modelId="{035E4097-5114-4ED6-8604-C535F3612526}" srcId="{B86E1CCD-4283-4C90-96C9-FCC9293A3C01}" destId="{A76C59D2-C22D-404F-A4D7-94AFFE783D2F}" srcOrd="0" destOrd="0" parTransId="{EF6C3D6E-EEFA-4E48-871D-FD26BAF6119A}" sibTransId="{D6678991-2859-4AEA-8751-7D1BA94DAF77}"/>
    <dgm:cxn modelId="{620C78CC-FDC3-4435-8900-3D6DE8FCF10D}" srcId="{AC24CA53-4556-4038-A150-38234BD70127}" destId="{079CF425-4A6A-4764-9540-4BEB5EB2222C}" srcOrd="2" destOrd="0" parTransId="{45C6080E-1563-4B7C-8CF3-E77DE03874BB}" sibTransId="{ADD804EA-796D-47BC-BF9D-EB627752E85A}"/>
    <dgm:cxn modelId="{F8184475-2002-4E74-A076-0B884049A3A9}" type="presOf" srcId="{079CF425-4A6A-4764-9540-4BEB5EB2222C}" destId="{0A14569B-7A4C-4D45-95FB-9273929335F7}" srcOrd="0" destOrd="0" presId="urn:microsoft.com/office/officeart/2005/8/layout/vList4#1"/>
    <dgm:cxn modelId="{538916F4-9A7F-47F6-9FCD-C04E9268DF02}" type="presOf" srcId="{079CF425-4A6A-4764-9540-4BEB5EB2222C}" destId="{1DE7D8FF-7C5E-4B12-809B-BAEEFD017A68}" srcOrd="1" destOrd="0" presId="urn:microsoft.com/office/officeart/2005/8/layout/vList4#1"/>
    <dgm:cxn modelId="{A50CB065-52CB-44B3-A67E-847B0FB75BF0}" type="presParOf" srcId="{D3FB72C3-862B-4DF8-A544-F784C8499F1B}" destId="{6F033C06-4F8C-43D6-A9E4-D29F13F65E47}" srcOrd="0" destOrd="0" presId="urn:microsoft.com/office/officeart/2005/8/layout/vList4#1"/>
    <dgm:cxn modelId="{A08B9B06-5A61-431A-8C0F-2ED97E915F77}" type="presParOf" srcId="{6F033C06-4F8C-43D6-A9E4-D29F13F65E47}" destId="{511C6F09-EF19-42F9-BBB7-1ABA5F572A2D}" srcOrd="0" destOrd="0" presId="urn:microsoft.com/office/officeart/2005/8/layout/vList4#1"/>
    <dgm:cxn modelId="{D6B20D8B-6420-4C7F-8ABE-25B9C1975634}" type="presParOf" srcId="{6F033C06-4F8C-43D6-A9E4-D29F13F65E47}" destId="{75DB3A63-42A7-4493-9ABF-57BE79CAA916}" srcOrd="1" destOrd="0" presId="urn:microsoft.com/office/officeart/2005/8/layout/vList4#1"/>
    <dgm:cxn modelId="{DA9148A8-0797-48CB-AE43-A8CA2D3D4010}" type="presParOf" srcId="{6F033C06-4F8C-43D6-A9E4-D29F13F65E47}" destId="{63D65E98-6F16-4AD3-BE1A-DD09FC283902}" srcOrd="2" destOrd="0" presId="urn:microsoft.com/office/officeart/2005/8/layout/vList4#1"/>
    <dgm:cxn modelId="{EBB55497-8284-4F7B-9C63-A0F9B19BA0D3}" type="presParOf" srcId="{D3FB72C3-862B-4DF8-A544-F784C8499F1B}" destId="{0C2D3246-0ADF-4327-BB7A-A2683E88FD40}" srcOrd="1" destOrd="0" presId="urn:microsoft.com/office/officeart/2005/8/layout/vList4#1"/>
    <dgm:cxn modelId="{F1B1D121-D857-464B-982C-6C6849540F0B}" type="presParOf" srcId="{D3FB72C3-862B-4DF8-A544-F784C8499F1B}" destId="{D92122FA-D0EC-43A4-866F-F49F4DA74B74}" srcOrd="2" destOrd="0" presId="urn:microsoft.com/office/officeart/2005/8/layout/vList4#1"/>
    <dgm:cxn modelId="{6041C76C-6C53-428E-8B33-252872861E28}" type="presParOf" srcId="{D92122FA-D0EC-43A4-866F-F49F4DA74B74}" destId="{2246CD25-7372-41F3-AAEC-90924B6CE2AE}" srcOrd="0" destOrd="0" presId="urn:microsoft.com/office/officeart/2005/8/layout/vList4#1"/>
    <dgm:cxn modelId="{18F47640-05AF-423A-B007-C005EE482013}" type="presParOf" srcId="{D92122FA-D0EC-43A4-866F-F49F4DA74B74}" destId="{95BB68FE-12D5-497A-8591-42B5D7264F34}" srcOrd="1" destOrd="0" presId="urn:microsoft.com/office/officeart/2005/8/layout/vList4#1"/>
    <dgm:cxn modelId="{31A70801-4711-4841-9B9D-9B0B39B58B54}" type="presParOf" srcId="{D92122FA-D0EC-43A4-866F-F49F4DA74B74}" destId="{ECA3C9E2-463A-435F-A0B5-1F47CA019F5C}" srcOrd="2" destOrd="0" presId="urn:microsoft.com/office/officeart/2005/8/layout/vList4#1"/>
    <dgm:cxn modelId="{C94E2B4D-DE6F-4744-B17E-7FBA2550CA37}" type="presParOf" srcId="{D3FB72C3-862B-4DF8-A544-F784C8499F1B}" destId="{615DD221-06DE-4CCD-BC38-9B8ED667A9B4}" srcOrd="3" destOrd="0" presId="urn:microsoft.com/office/officeart/2005/8/layout/vList4#1"/>
    <dgm:cxn modelId="{D1B7DF83-53C9-4D48-BFA3-97909007E838}" type="presParOf" srcId="{D3FB72C3-862B-4DF8-A544-F784C8499F1B}" destId="{9037934E-0005-49EA-A00E-839471802F92}" srcOrd="4" destOrd="0" presId="urn:microsoft.com/office/officeart/2005/8/layout/vList4#1"/>
    <dgm:cxn modelId="{DC5131C4-8062-4862-B935-1AB69E0CB8AB}" type="presParOf" srcId="{9037934E-0005-49EA-A00E-839471802F92}" destId="{0A14569B-7A4C-4D45-95FB-9273929335F7}" srcOrd="0" destOrd="0" presId="urn:microsoft.com/office/officeart/2005/8/layout/vList4#1"/>
    <dgm:cxn modelId="{A4E14F1E-A16A-46AA-BD9C-85C0B0F01DF8}" type="presParOf" srcId="{9037934E-0005-49EA-A00E-839471802F92}" destId="{C2E730DB-8069-4567-AD99-DF4068F0340D}" srcOrd="1" destOrd="0" presId="urn:microsoft.com/office/officeart/2005/8/layout/vList4#1"/>
    <dgm:cxn modelId="{F70913A6-ECA2-4208-B91A-13311669634D}" type="presParOf" srcId="{9037934E-0005-49EA-A00E-839471802F92}" destId="{1DE7D8FF-7C5E-4B12-809B-BAEEFD017A68}"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92383-8E1C-4994-9451-139E1FCDB9B6}" type="doc">
      <dgm:prSet loTypeId="urn:microsoft.com/office/officeart/2008/layout/CaptionedPictures" loCatId="picture" qsTypeId="urn:microsoft.com/office/officeart/2005/8/quickstyle/3d3" qsCatId="3D" csTypeId="urn:microsoft.com/office/officeart/2005/8/colors/accent0_1" csCatId="mainScheme" phldr="1"/>
      <dgm:spPr/>
      <dgm:t>
        <a:bodyPr/>
        <a:lstStyle/>
        <a:p>
          <a:endParaRPr lang="es-ES"/>
        </a:p>
      </dgm:t>
    </dgm:pt>
    <dgm:pt modelId="{D5CF4246-140B-480E-822E-B6C21F7DC485}">
      <dgm:prSet custT="1"/>
      <dgm:spPr/>
      <dgm:t>
        <a:bodyPr/>
        <a:lstStyle/>
        <a:p>
          <a:pPr rtl="0"/>
          <a:r>
            <a:rPr lang="hy-AM" sz="2000" b="1" dirty="0" smtClean="0"/>
            <a:t>Արծվի ճանապարհը երկնքի երեսին։</a:t>
          </a:r>
          <a:endParaRPr lang="es-ES" sz="2000" b="1" dirty="0"/>
        </a:p>
      </dgm:t>
    </dgm:pt>
    <dgm:pt modelId="{B4B47F38-0981-4F37-9770-790F77876BAD}" type="parTrans" cxnId="{1708DBA5-869D-4C49-84C1-F40E662C064F}">
      <dgm:prSet/>
      <dgm:spPr/>
      <dgm:t>
        <a:bodyPr/>
        <a:lstStyle/>
        <a:p>
          <a:endParaRPr lang="es-ES" sz="1600" b="1"/>
        </a:p>
      </dgm:t>
    </dgm:pt>
    <dgm:pt modelId="{67E7B5F1-B0B8-406A-B455-446C1FA0AB13}" type="sibTrans" cxnId="{1708DBA5-869D-4C49-84C1-F40E662C064F}">
      <dgm:prSet/>
      <dgm:spPr/>
      <dgm:t>
        <a:bodyPr/>
        <a:lstStyle/>
        <a:p>
          <a:endParaRPr lang="es-ES" sz="1600" b="1"/>
        </a:p>
      </dgm:t>
    </dgm:pt>
    <dgm:pt modelId="{5C0BDC57-A9BC-4C92-BA23-5BF6EC14549C}">
      <dgm:prSet custT="1"/>
      <dgm:spPr/>
      <dgm:t>
        <a:bodyPr/>
        <a:lstStyle/>
        <a:p>
          <a:pPr rtl="0"/>
          <a:r>
            <a:rPr lang="hy-AM" sz="2000" b="1" dirty="0" smtClean="0"/>
            <a:t>Օձի ճանապարհը ապառայժի վրա</a:t>
          </a:r>
          <a:endParaRPr lang="es-ES" sz="2000" b="1" dirty="0"/>
        </a:p>
      </dgm:t>
    </dgm:pt>
    <dgm:pt modelId="{F3FAF7D9-B6A6-4B02-8ED6-231F99D7C865}" type="parTrans" cxnId="{F94D877B-4AB3-41E6-8173-CDB7E20FCA10}">
      <dgm:prSet/>
      <dgm:spPr/>
      <dgm:t>
        <a:bodyPr/>
        <a:lstStyle/>
        <a:p>
          <a:endParaRPr lang="es-ES" sz="1600" b="1"/>
        </a:p>
      </dgm:t>
    </dgm:pt>
    <dgm:pt modelId="{7E6EFADE-D2DC-41DC-89B8-1B4C2F279A12}" type="sibTrans" cxnId="{F94D877B-4AB3-41E6-8173-CDB7E20FCA10}">
      <dgm:prSet/>
      <dgm:spPr/>
      <dgm:t>
        <a:bodyPr/>
        <a:lstStyle/>
        <a:p>
          <a:endParaRPr lang="es-ES" sz="1600" b="1"/>
        </a:p>
      </dgm:t>
    </dgm:pt>
    <dgm:pt modelId="{90A5524D-AD24-41E8-9CF5-DFD9B0C78F7F}">
      <dgm:prSet custT="1"/>
      <dgm:spPr/>
      <dgm:t>
        <a:bodyPr/>
        <a:lstStyle/>
        <a:p>
          <a:pPr rtl="0"/>
          <a:r>
            <a:rPr lang="hy-AM" sz="2000" b="1" dirty="0" smtClean="0"/>
            <a:t>ծովի մէջ նաւի ճանապարհը</a:t>
          </a:r>
          <a:endParaRPr lang="es-ES" sz="2000" b="1" dirty="0"/>
        </a:p>
      </dgm:t>
    </dgm:pt>
    <dgm:pt modelId="{60BE04B6-0EA1-4329-9772-5A5861FAAD03}" type="parTrans" cxnId="{C320FE73-D044-4FDC-BA73-99E36002F662}">
      <dgm:prSet/>
      <dgm:spPr/>
      <dgm:t>
        <a:bodyPr/>
        <a:lstStyle/>
        <a:p>
          <a:endParaRPr lang="es-ES" sz="1600" b="1"/>
        </a:p>
      </dgm:t>
    </dgm:pt>
    <dgm:pt modelId="{90F822BD-846F-4DC1-8589-DABAA5ADE76A}" type="sibTrans" cxnId="{C320FE73-D044-4FDC-BA73-99E36002F662}">
      <dgm:prSet/>
      <dgm:spPr/>
      <dgm:t>
        <a:bodyPr/>
        <a:lstStyle/>
        <a:p>
          <a:endParaRPr lang="es-ES" sz="1600" b="1"/>
        </a:p>
      </dgm:t>
    </dgm:pt>
    <dgm:pt modelId="{64FF6C12-93D4-4C18-9938-685BE7717E7D}">
      <dgm:prSet custT="1"/>
      <dgm:spPr/>
      <dgm:t>
        <a:bodyPr/>
        <a:lstStyle/>
        <a:p>
          <a:pPr rtl="0"/>
          <a:r>
            <a:rPr lang="hy-AM" sz="2000" b="1" i="0" dirty="0" smtClean="0"/>
            <a:t>և մարդիս ճանապարհը աղջկայ մոտ</a:t>
          </a:r>
          <a:endParaRPr lang="es-ES" sz="2000" b="1" dirty="0"/>
        </a:p>
      </dgm:t>
    </dgm:pt>
    <dgm:pt modelId="{40A3CFA2-ACBA-41FB-8748-B66447396661}" type="parTrans" cxnId="{21D08918-5E99-4D69-8BDA-DE40C213C183}">
      <dgm:prSet/>
      <dgm:spPr/>
      <dgm:t>
        <a:bodyPr/>
        <a:lstStyle/>
        <a:p>
          <a:endParaRPr lang="es-ES" sz="1600" b="1"/>
        </a:p>
      </dgm:t>
    </dgm:pt>
    <dgm:pt modelId="{9CA5FCED-2A49-4479-9AF3-FF040A4ADF5E}" type="sibTrans" cxnId="{21D08918-5E99-4D69-8BDA-DE40C213C183}">
      <dgm:prSet/>
      <dgm:spPr/>
      <dgm:t>
        <a:bodyPr/>
        <a:lstStyle/>
        <a:p>
          <a:endParaRPr lang="es-ES" sz="1600" b="1"/>
        </a:p>
      </dgm:t>
    </dgm:pt>
    <dgm:pt modelId="{2AC9D1B2-FB6C-4B76-A463-CA70C5E08BFD}" type="pres">
      <dgm:prSet presAssocID="{4B892383-8E1C-4994-9451-139E1FCDB9B6}" presName="Name0" presStyleCnt="0">
        <dgm:presLayoutVars>
          <dgm:chMax/>
          <dgm:chPref/>
          <dgm:dir/>
        </dgm:presLayoutVars>
      </dgm:prSet>
      <dgm:spPr/>
      <dgm:t>
        <a:bodyPr/>
        <a:lstStyle/>
        <a:p>
          <a:endParaRPr lang="es-ES"/>
        </a:p>
      </dgm:t>
    </dgm:pt>
    <dgm:pt modelId="{C165A4FB-FCE4-4B92-BE1A-D93C0C2812E6}" type="pres">
      <dgm:prSet presAssocID="{D5CF4246-140B-480E-822E-B6C21F7DC485}" presName="composite" presStyleCnt="0">
        <dgm:presLayoutVars>
          <dgm:chMax val="1"/>
          <dgm:chPref val="1"/>
        </dgm:presLayoutVars>
      </dgm:prSet>
      <dgm:spPr/>
    </dgm:pt>
    <dgm:pt modelId="{A69A12B4-FB76-496D-97F4-469C035CB75C}" type="pres">
      <dgm:prSet presAssocID="{D5CF4246-140B-480E-822E-B6C21F7DC485}" presName="Accent" presStyleLbl="trAlignAcc1" presStyleIdx="0" presStyleCnt="4" custScaleY="133703">
        <dgm:presLayoutVars>
          <dgm:chMax val="0"/>
          <dgm:chPref val="0"/>
        </dgm:presLayoutVars>
      </dgm:prSet>
      <dgm:spPr>
        <a:solidFill>
          <a:schemeClr val="accent1">
            <a:lumMod val="40000"/>
            <a:lumOff val="60000"/>
          </a:schemeClr>
        </a:solidFill>
      </dgm:spPr>
    </dgm:pt>
    <dgm:pt modelId="{59C74CF0-CE4B-4F45-A4DE-AC7C8A92B8EA}" type="pres">
      <dgm:prSet presAssocID="{D5CF4246-140B-480E-822E-B6C21F7DC485}" presName="Image" presStyleLbl="alignImgPlace1" presStyleIdx="0" presStyleCnt="4" custLinFactNeighborY="-22623">
        <dgm:presLayoutVars>
          <dgm:chMax val="0"/>
          <dgm:chPref val="0"/>
        </dgm:presLayoutVars>
      </dgm:prSet>
      <dgm:spPr>
        <a:blipFill rotWithShape="1">
          <a:blip xmlns:r="http://schemas.openxmlformats.org/officeDocument/2006/relationships" r:embed="rId1"/>
          <a:stretch>
            <a:fillRect/>
          </a:stretch>
        </a:blipFill>
      </dgm:spPr>
    </dgm:pt>
    <dgm:pt modelId="{F76F7910-DF94-44C8-9399-183BD88CEA61}" type="pres">
      <dgm:prSet presAssocID="{D5CF4246-140B-480E-822E-B6C21F7DC485}" presName="ChildComposite" presStyleCnt="0"/>
      <dgm:spPr/>
    </dgm:pt>
    <dgm:pt modelId="{DCD52669-A63D-4A2F-8303-4840759B38EA}" type="pres">
      <dgm:prSet presAssocID="{D5CF4246-140B-480E-822E-B6C21F7DC485}" presName="Child" presStyleLbl="node1" presStyleIdx="0" presStyleCnt="0">
        <dgm:presLayoutVars>
          <dgm:chMax val="0"/>
          <dgm:chPref val="0"/>
          <dgm:bulletEnabled val="1"/>
        </dgm:presLayoutVars>
      </dgm:prSet>
      <dgm:spPr/>
    </dgm:pt>
    <dgm:pt modelId="{4F7A835C-1697-41D5-8CF7-672115722812}" type="pres">
      <dgm:prSet presAssocID="{D5CF4246-140B-480E-822E-B6C21F7DC485}" presName="Parent" presStyleLbl="revTx" presStyleIdx="0" presStyleCnt="4">
        <dgm:presLayoutVars>
          <dgm:chMax val="1"/>
          <dgm:chPref val="0"/>
          <dgm:bulletEnabled val="1"/>
        </dgm:presLayoutVars>
      </dgm:prSet>
      <dgm:spPr/>
      <dgm:t>
        <a:bodyPr/>
        <a:lstStyle/>
        <a:p>
          <a:endParaRPr lang="es-ES"/>
        </a:p>
      </dgm:t>
    </dgm:pt>
    <dgm:pt modelId="{5C69BF56-4C20-4860-BADA-344D47BCA521}" type="pres">
      <dgm:prSet presAssocID="{67E7B5F1-B0B8-406A-B455-446C1FA0AB13}" presName="sibTrans" presStyleCnt="0"/>
      <dgm:spPr/>
    </dgm:pt>
    <dgm:pt modelId="{4948FDA6-2445-4C32-B16F-B6C86237AC02}" type="pres">
      <dgm:prSet presAssocID="{5C0BDC57-A9BC-4C92-BA23-5BF6EC14549C}" presName="composite" presStyleCnt="0">
        <dgm:presLayoutVars>
          <dgm:chMax val="1"/>
          <dgm:chPref val="1"/>
        </dgm:presLayoutVars>
      </dgm:prSet>
      <dgm:spPr/>
    </dgm:pt>
    <dgm:pt modelId="{88B15B05-0E64-4611-A513-6836D0FAD090}" type="pres">
      <dgm:prSet presAssocID="{5C0BDC57-A9BC-4C92-BA23-5BF6EC14549C}" presName="Accent" presStyleLbl="trAlignAcc1" presStyleIdx="1" presStyleCnt="4" custScaleY="133703">
        <dgm:presLayoutVars>
          <dgm:chMax val="0"/>
          <dgm:chPref val="0"/>
        </dgm:presLayoutVars>
      </dgm:prSet>
      <dgm:spPr>
        <a:solidFill>
          <a:schemeClr val="accent1">
            <a:lumMod val="40000"/>
            <a:lumOff val="60000"/>
          </a:schemeClr>
        </a:solidFill>
      </dgm:spPr>
    </dgm:pt>
    <dgm:pt modelId="{F0720B0B-6445-4272-B3CB-9E08853F0DA1}" type="pres">
      <dgm:prSet presAssocID="{5C0BDC57-A9BC-4C92-BA23-5BF6EC14549C}" presName="Image" presStyleLbl="alignImgPlace1" presStyleIdx="1" presStyleCnt="4" custLinFactNeighborY="-22623">
        <dgm:presLayoutVars>
          <dgm:chMax val="0"/>
          <dgm:chPref val="0"/>
        </dgm:presLayoutVars>
      </dgm:prSet>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es-ES"/>
        </a:p>
      </dgm:t>
    </dgm:pt>
    <dgm:pt modelId="{3BB5CEFD-F0FE-45A5-AA6E-73753B39F52A}" type="pres">
      <dgm:prSet presAssocID="{5C0BDC57-A9BC-4C92-BA23-5BF6EC14549C}" presName="ChildComposite" presStyleCnt="0"/>
      <dgm:spPr/>
    </dgm:pt>
    <dgm:pt modelId="{FC1DD431-6F34-47FD-AC71-B2CB598E825D}" type="pres">
      <dgm:prSet presAssocID="{5C0BDC57-A9BC-4C92-BA23-5BF6EC14549C}" presName="Child" presStyleLbl="node1" presStyleIdx="0" presStyleCnt="0">
        <dgm:presLayoutVars>
          <dgm:chMax val="0"/>
          <dgm:chPref val="0"/>
          <dgm:bulletEnabled val="1"/>
        </dgm:presLayoutVars>
      </dgm:prSet>
      <dgm:spPr/>
    </dgm:pt>
    <dgm:pt modelId="{05B88893-8781-4BA5-8B00-33A7D191AD9E}" type="pres">
      <dgm:prSet presAssocID="{5C0BDC57-A9BC-4C92-BA23-5BF6EC14549C}" presName="Parent" presStyleLbl="revTx" presStyleIdx="1" presStyleCnt="4">
        <dgm:presLayoutVars>
          <dgm:chMax val="1"/>
          <dgm:chPref val="0"/>
          <dgm:bulletEnabled val="1"/>
        </dgm:presLayoutVars>
      </dgm:prSet>
      <dgm:spPr/>
      <dgm:t>
        <a:bodyPr/>
        <a:lstStyle/>
        <a:p>
          <a:endParaRPr lang="es-ES"/>
        </a:p>
      </dgm:t>
    </dgm:pt>
    <dgm:pt modelId="{F46CB701-D25A-441C-B2E5-600D04C481D2}" type="pres">
      <dgm:prSet presAssocID="{7E6EFADE-D2DC-41DC-89B8-1B4C2F279A12}" presName="sibTrans" presStyleCnt="0"/>
      <dgm:spPr/>
    </dgm:pt>
    <dgm:pt modelId="{A54D8684-415C-4AA5-A455-B85FCB5739E7}" type="pres">
      <dgm:prSet presAssocID="{90A5524D-AD24-41E8-9CF5-DFD9B0C78F7F}" presName="composite" presStyleCnt="0">
        <dgm:presLayoutVars>
          <dgm:chMax val="1"/>
          <dgm:chPref val="1"/>
        </dgm:presLayoutVars>
      </dgm:prSet>
      <dgm:spPr/>
    </dgm:pt>
    <dgm:pt modelId="{4CEE1128-4F85-4D9E-910D-A492AECE108D}" type="pres">
      <dgm:prSet presAssocID="{90A5524D-AD24-41E8-9CF5-DFD9B0C78F7F}" presName="Accent" presStyleLbl="trAlignAcc1" presStyleIdx="2" presStyleCnt="4" custScaleY="133703">
        <dgm:presLayoutVars>
          <dgm:chMax val="0"/>
          <dgm:chPref val="0"/>
        </dgm:presLayoutVars>
      </dgm:prSet>
      <dgm:spPr>
        <a:solidFill>
          <a:schemeClr val="accent1">
            <a:lumMod val="40000"/>
            <a:lumOff val="60000"/>
          </a:schemeClr>
        </a:solidFill>
      </dgm:spPr>
    </dgm:pt>
    <dgm:pt modelId="{01228637-A477-4FDB-9B24-183343586A64}" type="pres">
      <dgm:prSet presAssocID="{90A5524D-AD24-41E8-9CF5-DFD9B0C78F7F}" presName="Image" presStyleLbl="alignImgPlace1" presStyleIdx="2" presStyleCnt="4" custLinFactNeighborY="-22623">
        <dgm:presLayoutVars>
          <dgm:chMax val="0"/>
          <dgm:chPref val="0"/>
        </dgm:presLayoutVars>
      </dgm:prSet>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t>
        <a:bodyPr/>
        <a:lstStyle/>
        <a:p>
          <a:endParaRPr lang="es-ES"/>
        </a:p>
      </dgm:t>
    </dgm:pt>
    <dgm:pt modelId="{EEC96A1C-33E8-4EDA-B9AF-DA0731E917C9}" type="pres">
      <dgm:prSet presAssocID="{90A5524D-AD24-41E8-9CF5-DFD9B0C78F7F}" presName="ChildComposite" presStyleCnt="0"/>
      <dgm:spPr/>
    </dgm:pt>
    <dgm:pt modelId="{4D7BA850-9DBA-4AB4-9F07-0EE4DF4C9360}" type="pres">
      <dgm:prSet presAssocID="{90A5524D-AD24-41E8-9CF5-DFD9B0C78F7F}" presName="Child" presStyleLbl="node1" presStyleIdx="0" presStyleCnt="0">
        <dgm:presLayoutVars>
          <dgm:chMax val="0"/>
          <dgm:chPref val="0"/>
          <dgm:bulletEnabled val="1"/>
        </dgm:presLayoutVars>
      </dgm:prSet>
      <dgm:spPr/>
    </dgm:pt>
    <dgm:pt modelId="{E30281FD-1B3A-40D7-94E8-07C13C505E62}" type="pres">
      <dgm:prSet presAssocID="{90A5524D-AD24-41E8-9CF5-DFD9B0C78F7F}" presName="Parent" presStyleLbl="revTx" presStyleIdx="2" presStyleCnt="4">
        <dgm:presLayoutVars>
          <dgm:chMax val="1"/>
          <dgm:chPref val="0"/>
          <dgm:bulletEnabled val="1"/>
        </dgm:presLayoutVars>
      </dgm:prSet>
      <dgm:spPr/>
      <dgm:t>
        <a:bodyPr/>
        <a:lstStyle/>
        <a:p>
          <a:endParaRPr lang="es-ES"/>
        </a:p>
      </dgm:t>
    </dgm:pt>
    <dgm:pt modelId="{5591FCF3-BBC3-4586-BF69-8F54B71E5766}" type="pres">
      <dgm:prSet presAssocID="{90F822BD-846F-4DC1-8589-DABAA5ADE76A}" presName="sibTrans" presStyleCnt="0"/>
      <dgm:spPr/>
    </dgm:pt>
    <dgm:pt modelId="{A38E1E74-B9A0-4F52-B3BC-78DCE0D2C9FD}" type="pres">
      <dgm:prSet presAssocID="{64FF6C12-93D4-4C18-9938-685BE7717E7D}" presName="composite" presStyleCnt="0">
        <dgm:presLayoutVars>
          <dgm:chMax val="1"/>
          <dgm:chPref val="1"/>
        </dgm:presLayoutVars>
      </dgm:prSet>
      <dgm:spPr/>
    </dgm:pt>
    <dgm:pt modelId="{8B642A2F-D38F-4AF0-9FF5-05E516B3F9CE}" type="pres">
      <dgm:prSet presAssocID="{64FF6C12-93D4-4C18-9938-685BE7717E7D}" presName="Accent" presStyleLbl="trAlignAcc1" presStyleIdx="3" presStyleCnt="4" custScaleY="133703">
        <dgm:presLayoutVars>
          <dgm:chMax val="0"/>
          <dgm:chPref val="0"/>
        </dgm:presLayoutVars>
      </dgm:prSet>
      <dgm:spPr>
        <a:solidFill>
          <a:schemeClr val="accent1">
            <a:lumMod val="40000"/>
            <a:lumOff val="60000"/>
          </a:schemeClr>
        </a:solidFill>
      </dgm:spPr>
    </dgm:pt>
    <dgm:pt modelId="{EFBFC484-400F-4EA2-998B-80188D25D572}" type="pres">
      <dgm:prSet presAssocID="{64FF6C12-93D4-4C18-9938-685BE7717E7D}" presName="Image" presStyleLbl="alignImgPlace1" presStyleIdx="3" presStyleCnt="4" custLinFactNeighborY="-22623">
        <dgm:presLayoutVars>
          <dgm:chMax val="0"/>
          <dgm:chPref val="0"/>
        </dgm:presLayoutVars>
      </dgm:prSet>
      <dgm:spPr>
        <a:blipFill dpi="0"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t="672"/>
          </a:stretch>
        </a:blipFill>
      </dgm:spPr>
      <dgm:t>
        <a:bodyPr/>
        <a:lstStyle/>
        <a:p>
          <a:endParaRPr lang="es-ES"/>
        </a:p>
      </dgm:t>
    </dgm:pt>
    <dgm:pt modelId="{BBBD85B8-EB00-4B44-B1B1-BC4CC09D6EB7}" type="pres">
      <dgm:prSet presAssocID="{64FF6C12-93D4-4C18-9938-685BE7717E7D}" presName="ChildComposite" presStyleCnt="0"/>
      <dgm:spPr/>
    </dgm:pt>
    <dgm:pt modelId="{A810E13C-FC66-47CF-8278-624BCFE32B50}" type="pres">
      <dgm:prSet presAssocID="{64FF6C12-93D4-4C18-9938-685BE7717E7D}" presName="Child" presStyleLbl="node1" presStyleIdx="0" presStyleCnt="0">
        <dgm:presLayoutVars>
          <dgm:chMax val="0"/>
          <dgm:chPref val="0"/>
          <dgm:bulletEnabled val="1"/>
        </dgm:presLayoutVars>
      </dgm:prSet>
      <dgm:spPr/>
    </dgm:pt>
    <dgm:pt modelId="{5971F31C-20E9-47E9-BB29-E14E0E994C5F}" type="pres">
      <dgm:prSet presAssocID="{64FF6C12-93D4-4C18-9938-685BE7717E7D}" presName="Parent" presStyleLbl="revTx" presStyleIdx="3" presStyleCnt="4">
        <dgm:presLayoutVars>
          <dgm:chMax val="1"/>
          <dgm:chPref val="0"/>
          <dgm:bulletEnabled val="1"/>
        </dgm:presLayoutVars>
      </dgm:prSet>
      <dgm:spPr/>
      <dgm:t>
        <a:bodyPr/>
        <a:lstStyle/>
        <a:p>
          <a:endParaRPr lang="es-ES"/>
        </a:p>
      </dgm:t>
    </dgm:pt>
  </dgm:ptLst>
  <dgm:cxnLst>
    <dgm:cxn modelId="{605B7C68-B8A4-4F92-A2FC-B7AEC3B537CD}" type="presOf" srcId="{D5CF4246-140B-480E-822E-B6C21F7DC485}" destId="{4F7A835C-1697-41D5-8CF7-672115722812}" srcOrd="0" destOrd="0" presId="urn:microsoft.com/office/officeart/2008/layout/CaptionedPictures"/>
    <dgm:cxn modelId="{21D08918-5E99-4D69-8BDA-DE40C213C183}" srcId="{4B892383-8E1C-4994-9451-139E1FCDB9B6}" destId="{64FF6C12-93D4-4C18-9938-685BE7717E7D}" srcOrd="3" destOrd="0" parTransId="{40A3CFA2-ACBA-41FB-8748-B66447396661}" sibTransId="{9CA5FCED-2A49-4479-9AF3-FF040A4ADF5E}"/>
    <dgm:cxn modelId="{6F145098-B151-418A-8C59-C8D7B9C93AC4}" type="presOf" srcId="{90A5524D-AD24-41E8-9CF5-DFD9B0C78F7F}" destId="{E30281FD-1B3A-40D7-94E8-07C13C505E62}" srcOrd="0" destOrd="0" presId="urn:microsoft.com/office/officeart/2008/layout/CaptionedPictures"/>
    <dgm:cxn modelId="{D2994569-D9F7-4DAA-ACB0-3255DE89E97A}" type="presOf" srcId="{5C0BDC57-A9BC-4C92-BA23-5BF6EC14549C}" destId="{05B88893-8781-4BA5-8B00-33A7D191AD9E}" srcOrd="0" destOrd="0" presId="urn:microsoft.com/office/officeart/2008/layout/CaptionedPictures"/>
    <dgm:cxn modelId="{835E9277-80AD-4CB1-A6CE-C742DB080D84}" type="presOf" srcId="{4B892383-8E1C-4994-9451-139E1FCDB9B6}" destId="{2AC9D1B2-FB6C-4B76-A463-CA70C5E08BFD}" srcOrd="0" destOrd="0" presId="urn:microsoft.com/office/officeart/2008/layout/CaptionedPictures"/>
    <dgm:cxn modelId="{C320FE73-D044-4FDC-BA73-99E36002F662}" srcId="{4B892383-8E1C-4994-9451-139E1FCDB9B6}" destId="{90A5524D-AD24-41E8-9CF5-DFD9B0C78F7F}" srcOrd="2" destOrd="0" parTransId="{60BE04B6-0EA1-4329-9772-5A5861FAAD03}" sibTransId="{90F822BD-846F-4DC1-8589-DABAA5ADE76A}"/>
    <dgm:cxn modelId="{F94D877B-4AB3-41E6-8173-CDB7E20FCA10}" srcId="{4B892383-8E1C-4994-9451-139E1FCDB9B6}" destId="{5C0BDC57-A9BC-4C92-BA23-5BF6EC14549C}" srcOrd="1" destOrd="0" parTransId="{F3FAF7D9-B6A6-4B02-8ED6-231F99D7C865}" sibTransId="{7E6EFADE-D2DC-41DC-89B8-1B4C2F279A12}"/>
    <dgm:cxn modelId="{729962B3-3440-4A1C-B394-78621FD3B4AE}" type="presOf" srcId="{64FF6C12-93D4-4C18-9938-685BE7717E7D}" destId="{5971F31C-20E9-47E9-BB29-E14E0E994C5F}" srcOrd="0" destOrd="0" presId="urn:microsoft.com/office/officeart/2008/layout/CaptionedPictures"/>
    <dgm:cxn modelId="{1708DBA5-869D-4C49-84C1-F40E662C064F}" srcId="{4B892383-8E1C-4994-9451-139E1FCDB9B6}" destId="{D5CF4246-140B-480E-822E-B6C21F7DC485}" srcOrd="0" destOrd="0" parTransId="{B4B47F38-0981-4F37-9770-790F77876BAD}" sibTransId="{67E7B5F1-B0B8-406A-B455-446C1FA0AB13}"/>
    <dgm:cxn modelId="{D59D5160-DF92-4FEF-B423-746062161822}" type="presParOf" srcId="{2AC9D1B2-FB6C-4B76-A463-CA70C5E08BFD}" destId="{C165A4FB-FCE4-4B92-BE1A-D93C0C2812E6}" srcOrd="0" destOrd="0" presId="urn:microsoft.com/office/officeart/2008/layout/CaptionedPictures"/>
    <dgm:cxn modelId="{C959C2DF-1140-4946-925B-CC3EEF7439D1}" type="presParOf" srcId="{C165A4FB-FCE4-4B92-BE1A-D93C0C2812E6}" destId="{A69A12B4-FB76-496D-97F4-469C035CB75C}" srcOrd="0" destOrd="0" presId="urn:microsoft.com/office/officeart/2008/layout/CaptionedPictures"/>
    <dgm:cxn modelId="{FFE73F31-58F5-4F5F-A755-70D22B7B5D60}" type="presParOf" srcId="{C165A4FB-FCE4-4B92-BE1A-D93C0C2812E6}" destId="{59C74CF0-CE4B-4F45-A4DE-AC7C8A92B8EA}" srcOrd="1" destOrd="0" presId="urn:microsoft.com/office/officeart/2008/layout/CaptionedPictures"/>
    <dgm:cxn modelId="{9ED3FDE3-A57B-4ACA-BEA5-5E9833892660}" type="presParOf" srcId="{C165A4FB-FCE4-4B92-BE1A-D93C0C2812E6}" destId="{F76F7910-DF94-44C8-9399-183BD88CEA61}" srcOrd="2" destOrd="0" presId="urn:microsoft.com/office/officeart/2008/layout/CaptionedPictures"/>
    <dgm:cxn modelId="{76031D1E-CCAB-4EB8-A008-4F54810752A0}" type="presParOf" srcId="{F76F7910-DF94-44C8-9399-183BD88CEA61}" destId="{DCD52669-A63D-4A2F-8303-4840759B38EA}" srcOrd="0" destOrd="0" presId="urn:microsoft.com/office/officeart/2008/layout/CaptionedPictures"/>
    <dgm:cxn modelId="{3755EA83-B5F0-4455-B34C-F45B46F6E624}" type="presParOf" srcId="{F76F7910-DF94-44C8-9399-183BD88CEA61}" destId="{4F7A835C-1697-41D5-8CF7-672115722812}" srcOrd="1" destOrd="0" presId="urn:microsoft.com/office/officeart/2008/layout/CaptionedPictures"/>
    <dgm:cxn modelId="{BD90342C-7D9A-462C-96FB-A4805C05AA79}" type="presParOf" srcId="{2AC9D1B2-FB6C-4B76-A463-CA70C5E08BFD}" destId="{5C69BF56-4C20-4860-BADA-344D47BCA521}" srcOrd="1" destOrd="0" presId="urn:microsoft.com/office/officeart/2008/layout/CaptionedPictures"/>
    <dgm:cxn modelId="{E8659CD2-6A1A-4127-A6F3-834DF54E8162}" type="presParOf" srcId="{2AC9D1B2-FB6C-4B76-A463-CA70C5E08BFD}" destId="{4948FDA6-2445-4C32-B16F-B6C86237AC02}" srcOrd="2" destOrd="0" presId="urn:microsoft.com/office/officeart/2008/layout/CaptionedPictures"/>
    <dgm:cxn modelId="{EE8A8FC8-4F8E-4E79-B009-5C6F665D0A2B}" type="presParOf" srcId="{4948FDA6-2445-4C32-B16F-B6C86237AC02}" destId="{88B15B05-0E64-4611-A513-6836D0FAD090}" srcOrd="0" destOrd="0" presId="urn:microsoft.com/office/officeart/2008/layout/CaptionedPictures"/>
    <dgm:cxn modelId="{8FAB8DB9-A939-484A-8DBC-0F8A019A2A9A}" type="presParOf" srcId="{4948FDA6-2445-4C32-B16F-B6C86237AC02}" destId="{F0720B0B-6445-4272-B3CB-9E08853F0DA1}" srcOrd="1" destOrd="0" presId="urn:microsoft.com/office/officeart/2008/layout/CaptionedPictures"/>
    <dgm:cxn modelId="{15457500-5668-46E2-937A-C84F93CDF54E}" type="presParOf" srcId="{4948FDA6-2445-4C32-B16F-B6C86237AC02}" destId="{3BB5CEFD-F0FE-45A5-AA6E-73753B39F52A}" srcOrd="2" destOrd="0" presId="urn:microsoft.com/office/officeart/2008/layout/CaptionedPictures"/>
    <dgm:cxn modelId="{3E32C479-B4F0-4886-9005-A72703949D76}" type="presParOf" srcId="{3BB5CEFD-F0FE-45A5-AA6E-73753B39F52A}" destId="{FC1DD431-6F34-47FD-AC71-B2CB598E825D}" srcOrd="0" destOrd="0" presId="urn:microsoft.com/office/officeart/2008/layout/CaptionedPictures"/>
    <dgm:cxn modelId="{3D2CA505-00D5-4EFB-8DAD-AF39700F59C3}" type="presParOf" srcId="{3BB5CEFD-F0FE-45A5-AA6E-73753B39F52A}" destId="{05B88893-8781-4BA5-8B00-33A7D191AD9E}" srcOrd="1" destOrd="0" presId="urn:microsoft.com/office/officeart/2008/layout/CaptionedPictures"/>
    <dgm:cxn modelId="{BAB34250-72BC-48EE-BEAB-CA62847BF7FA}" type="presParOf" srcId="{2AC9D1B2-FB6C-4B76-A463-CA70C5E08BFD}" destId="{F46CB701-D25A-441C-B2E5-600D04C481D2}" srcOrd="3" destOrd="0" presId="urn:microsoft.com/office/officeart/2008/layout/CaptionedPictures"/>
    <dgm:cxn modelId="{2C5669C9-9B93-4347-A824-FC0505623360}" type="presParOf" srcId="{2AC9D1B2-FB6C-4B76-A463-CA70C5E08BFD}" destId="{A54D8684-415C-4AA5-A455-B85FCB5739E7}" srcOrd="4" destOrd="0" presId="urn:microsoft.com/office/officeart/2008/layout/CaptionedPictures"/>
    <dgm:cxn modelId="{76EFF00B-A6DC-44FE-ABD4-A32F4F905245}" type="presParOf" srcId="{A54D8684-415C-4AA5-A455-B85FCB5739E7}" destId="{4CEE1128-4F85-4D9E-910D-A492AECE108D}" srcOrd="0" destOrd="0" presId="urn:microsoft.com/office/officeart/2008/layout/CaptionedPictures"/>
    <dgm:cxn modelId="{C52459B2-91E5-4B21-A67F-AEFF1857BB55}" type="presParOf" srcId="{A54D8684-415C-4AA5-A455-B85FCB5739E7}" destId="{01228637-A477-4FDB-9B24-183343586A64}" srcOrd="1" destOrd="0" presId="urn:microsoft.com/office/officeart/2008/layout/CaptionedPictures"/>
    <dgm:cxn modelId="{52402AB1-AA24-4F0D-8D3A-878EF814030C}" type="presParOf" srcId="{A54D8684-415C-4AA5-A455-B85FCB5739E7}" destId="{EEC96A1C-33E8-4EDA-B9AF-DA0731E917C9}" srcOrd="2" destOrd="0" presId="urn:microsoft.com/office/officeart/2008/layout/CaptionedPictures"/>
    <dgm:cxn modelId="{25F65965-BC39-46B2-9D84-78754E7528CD}" type="presParOf" srcId="{EEC96A1C-33E8-4EDA-B9AF-DA0731E917C9}" destId="{4D7BA850-9DBA-4AB4-9F07-0EE4DF4C9360}" srcOrd="0" destOrd="0" presId="urn:microsoft.com/office/officeart/2008/layout/CaptionedPictures"/>
    <dgm:cxn modelId="{86FCAD33-63D7-4076-AD90-4C39543F7D3E}" type="presParOf" srcId="{EEC96A1C-33E8-4EDA-B9AF-DA0731E917C9}" destId="{E30281FD-1B3A-40D7-94E8-07C13C505E62}" srcOrd="1" destOrd="0" presId="urn:microsoft.com/office/officeart/2008/layout/CaptionedPictures"/>
    <dgm:cxn modelId="{FCAE19ED-2249-472A-AAFC-1EB6C232C364}" type="presParOf" srcId="{2AC9D1B2-FB6C-4B76-A463-CA70C5E08BFD}" destId="{5591FCF3-BBC3-4586-BF69-8F54B71E5766}" srcOrd="5" destOrd="0" presId="urn:microsoft.com/office/officeart/2008/layout/CaptionedPictures"/>
    <dgm:cxn modelId="{60D7EDF4-5D3C-4B6F-86C2-28E4A4FD3CD5}" type="presParOf" srcId="{2AC9D1B2-FB6C-4B76-A463-CA70C5E08BFD}" destId="{A38E1E74-B9A0-4F52-B3BC-78DCE0D2C9FD}" srcOrd="6" destOrd="0" presId="urn:microsoft.com/office/officeart/2008/layout/CaptionedPictures"/>
    <dgm:cxn modelId="{8BB4D000-D84D-4142-9892-C767011F587E}" type="presParOf" srcId="{A38E1E74-B9A0-4F52-B3BC-78DCE0D2C9FD}" destId="{8B642A2F-D38F-4AF0-9FF5-05E516B3F9CE}" srcOrd="0" destOrd="0" presId="urn:microsoft.com/office/officeart/2008/layout/CaptionedPictures"/>
    <dgm:cxn modelId="{5FF09FF9-4A19-4328-9F6A-71278E62DD46}" type="presParOf" srcId="{A38E1E74-B9A0-4F52-B3BC-78DCE0D2C9FD}" destId="{EFBFC484-400F-4EA2-998B-80188D25D572}" srcOrd="1" destOrd="0" presId="urn:microsoft.com/office/officeart/2008/layout/CaptionedPictures"/>
    <dgm:cxn modelId="{B829620D-B99F-4C7E-B0E2-0A639691E865}" type="presParOf" srcId="{A38E1E74-B9A0-4F52-B3BC-78DCE0D2C9FD}" destId="{BBBD85B8-EB00-4B44-B1B1-BC4CC09D6EB7}" srcOrd="2" destOrd="0" presId="urn:microsoft.com/office/officeart/2008/layout/CaptionedPictures"/>
    <dgm:cxn modelId="{40BA7101-7445-4E03-BD5F-05186DB238B4}" type="presParOf" srcId="{BBBD85B8-EB00-4B44-B1B1-BC4CC09D6EB7}" destId="{A810E13C-FC66-47CF-8278-624BCFE32B50}" srcOrd="0" destOrd="0" presId="urn:microsoft.com/office/officeart/2008/layout/CaptionedPictures"/>
    <dgm:cxn modelId="{97962889-3C9D-4E12-B836-EEDE6E616921}" type="presParOf" srcId="{BBBD85B8-EB00-4B44-B1B1-BC4CC09D6EB7}" destId="{5971F31C-20E9-47E9-BB29-E14E0E994C5F}" srcOrd="1" destOrd="0" presId="urn:microsoft.com/office/officeart/2008/layout/CaptionedPicture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892383-8E1C-4994-9451-139E1FCDB9B6}" type="doc">
      <dgm:prSet loTypeId="urn:microsoft.com/office/officeart/2008/layout/AlternatingPictureBlocks" loCatId="picture" qsTypeId="urn:microsoft.com/office/officeart/2005/8/quickstyle/3d3" qsCatId="3D" csTypeId="urn:microsoft.com/office/officeart/2005/8/colors/colorful1#1" csCatId="colorful" phldr="1"/>
      <dgm:spPr/>
      <dgm:t>
        <a:bodyPr/>
        <a:lstStyle/>
        <a:p>
          <a:endParaRPr lang="es-ES"/>
        </a:p>
      </dgm:t>
    </dgm:pt>
    <dgm:pt modelId="{D5CF4246-140B-480E-822E-B6C21F7DC485}">
      <dgm:prSet custT="1"/>
      <dgm:spPr/>
      <dgm:t>
        <a:bodyPr/>
        <a:lstStyle/>
        <a:p>
          <a:pPr rtl="0"/>
          <a:r>
            <a:rPr lang="hy-AM" sz="2000" b="1" i="0" dirty="0" smtClean="0">
              <a:solidFill>
                <a:schemeClr val="tx1"/>
              </a:solidFill>
            </a:rPr>
            <a:t>Մրջյունները որ մի զորավոր ժողովուրդ չեն, բայց իրանց հացը ամռանն են պատրաստում։</a:t>
          </a:r>
          <a:endParaRPr lang="es-ES" sz="2000" b="1" dirty="0">
            <a:solidFill>
              <a:schemeClr val="tx1"/>
            </a:solidFill>
          </a:endParaRPr>
        </a:p>
      </dgm:t>
    </dgm:pt>
    <dgm:pt modelId="{B4B47F38-0981-4F37-9770-790F77876BAD}" type="parTrans" cxnId="{1708DBA5-869D-4C49-84C1-F40E662C064F}">
      <dgm:prSet/>
      <dgm:spPr/>
      <dgm:t>
        <a:bodyPr/>
        <a:lstStyle/>
        <a:p>
          <a:endParaRPr lang="es-ES" sz="2000" b="1">
            <a:solidFill>
              <a:schemeClr val="tx1"/>
            </a:solidFill>
          </a:endParaRPr>
        </a:p>
      </dgm:t>
    </dgm:pt>
    <dgm:pt modelId="{67E7B5F1-B0B8-406A-B455-446C1FA0AB13}" type="sibTrans" cxnId="{1708DBA5-869D-4C49-84C1-F40E662C064F}">
      <dgm:prSet/>
      <dgm:spPr/>
      <dgm:t>
        <a:bodyPr/>
        <a:lstStyle/>
        <a:p>
          <a:endParaRPr lang="es-ES" sz="2000" b="1">
            <a:solidFill>
              <a:schemeClr val="tx1"/>
            </a:solidFill>
          </a:endParaRPr>
        </a:p>
      </dgm:t>
    </dgm:pt>
    <dgm:pt modelId="{5C0BDC57-A9BC-4C92-BA23-5BF6EC14549C}">
      <dgm:prSet custT="1"/>
      <dgm:spPr/>
      <dgm:t>
        <a:bodyPr/>
        <a:lstStyle/>
        <a:p>
          <a:pPr rtl="0"/>
          <a:r>
            <a:rPr lang="hy-AM" sz="2000" b="1" i="0" dirty="0" smtClean="0">
              <a:solidFill>
                <a:schemeClr val="tx1"/>
              </a:solidFill>
            </a:rPr>
            <a:t>Ճագարները որ մի ուժեղ ժողովուրդ չեն, բայց իրանց տունը ապառաժումն են շինում։</a:t>
          </a:r>
          <a:endParaRPr lang="es-ES" sz="2000" b="1" dirty="0">
            <a:solidFill>
              <a:schemeClr val="tx1"/>
            </a:solidFill>
          </a:endParaRPr>
        </a:p>
      </dgm:t>
    </dgm:pt>
    <dgm:pt modelId="{F3FAF7D9-B6A6-4B02-8ED6-231F99D7C865}" type="parTrans" cxnId="{F94D877B-4AB3-41E6-8173-CDB7E20FCA10}">
      <dgm:prSet/>
      <dgm:spPr/>
      <dgm:t>
        <a:bodyPr/>
        <a:lstStyle/>
        <a:p>
          <a:endParaRPr lang="es-ES" sz="2000" b="1">
            <a:solidFill>
              <a:schemeClr val="tx1"/>
            </a:solidFill>
          </a:endParaRPr>
        </a:p>
      </dgm:t>
    </dgm:pt>
    <dgm:pt modelId="{7E6EFADE-D2DC-41DC-89B8-1B4C2F279A12}" type="sibTrans" cxnId="{F94D877B-4AB3-41E6-8173-CDB7E20FCA10}">
      <dgm:prSet/>
      <dgm:spPr/>
      <dgm:t>
        <a:bodyPr/>
        <a:lstStyle/>
        <a:p>
          <a:endParaRPr lang="es-ES" sz="2000" b="1">
            <a:solidFill>
              <a:schemeClr val="tx1"/>
            </a:solidFill>
          </a:endParaRPr>
        </a:p>
      </dgm:t>
    </dgm:pt>
    <dgm:pt modelId="{90A5524D-AD24-41E8-9CF5-DFD9B0C78F7F}">
      <dgm:prSet custT="1"/>
      <dgm:spPr/>
      <dgm:t>
        <a:bodyPr/>
        <a:lstStyle/>
        <a:p>
          <a:pPr rtl="0"/>
          <a:r>
            <a:rPr lang="hy-AM" sz="2000" b="0" i="0" dirty="0" smtClean="0"/>
            <a:t>Մարախները թագավոր չունեն, բայց գունդ- գունդ դուրս են գալիս ամենքը։</a:t>
          </a:r>
          <a:endParaRPr lang="es-ES" sz="2000" b="1" dirty="0">
            <a:solidFill>
              <a:schemeClr val="tx1"/>
            </a:solidFill>
          </a:endParaRPr>
        </a:p>
      </dgm:t>
    </dgm:pt>
    <dgm:pt modelId="{60BE04B6-0EA1-4329-9772-5A5861FAAD03}" type="parTrans" cxnId="{C320FE73-D044-4FDC-BA73-99E36002F662}">
      <dgm:prSet/>
      <dgm:spPr/>
      <dgm:t>
        <a:bodyPr/>
        <a:lstStyle/>
        <a:p>
          <a:endParaRPr lang="es-ES" sz="2000" b="1">
            <a:solidFill>
              <a:schemeClr val="tx1"/>
            </a:solidFill>
          </a:endParaRPr>
        </a:p>
      </dgm:t>
    </dgm:pt>
    <dgm:pt modelId="{90F822BD-846F-4DC1-8589-DABAA5ADE76A}" type="sibTrans" cxnId="{C320FE73-D044-4FDC-BA73-99E36002F662}">
      <dgm:prSet/>
      <dgm:spPr/>
      <dgm:t>
        <a:bodyPr/>
        <a:lstStyle/>
        <a:p>
          <a:endParaRPr lang="es-ES" sz="2000" b="1">
            <a:solidFill>
              <a:schemeClr val="tx1"/>
            </a:solidFill>
          </a:endParaRPr>
        </a:p>
      </dgm:t>
    </dgm:pt>
    <dgm:pt modelId="{64FF6C12-93D4-4C18-9938-685BE7717E7D}">
      <dgm:prSet custT="1"/>
      <dgm:spPr/>
      <dgm:t>
        <a:bodyPr/>
        <a:lstStyle/>
        <a:p>
          <a:pPr rtl="0"/>
          <a:r>
            <a:rPr lang="hy-AM" sz="2000" b="1" i="0" dirty="0" smtClean="0">
              <a:solidFill>
                <a:schemeClr val="tx1"/>
              </a:solidFill>
            </a:rPr>
            <a:t>Մողեսը կպչում է ձեռքերովը պատերին, բայց թագաւորական պալատներումն է նա։</a:t>
          </a:r>
          <a:endParaRPr lang="es-ES" sz="2000" b="1" dirty="0">
            <a:solidFill>
              <a:schemeClr val="tx1"/>
            </a:solidFill>
          </a:endParaRPr>
        </a:p>
      </dgm:t>
    </dgm:pt>
    <dgm:pt modelId="{40A3CFA2-ACBA-41FB-8748-B66447396661}" type="parTrans" cxnId="{21D08918-5E99-4D69-8BDA-DE40C213C183}">
      <dgm:prSet/>
      <dgm:spPr/>
      <dgm:t>
        <a:bodyPr/>
        <a:lstStyle/>
        <a:p>
          <a:endParaRPr lang="es-ES" sz="2000" b="1">
            <a:solidFill>
              <a:schemeClr val="tx1"/>
            </a:solidFill>
          </a:endParaRPr>
        </a:p>
      </dgm:t>
    </dgm:pt>
    <dgm:pt modelId="{9CA5FCED-2A49-4479-9AF3-FF040A4ADF5E}" type="sibTrans" cxnId="{21D08918-5E99-4D69-8BDA-DE40C213C183}">
      <dgm:prSet/>
      <dgm:spPr/>
      <dgm:t>
        <a:bodyPr/>
        <a:lstStyle/>
        <a:p>
          <a:endParaRPr lang="es-ES" sz="2000" b="1">
            <a:solidFill>
              <a:schemeClr val="tx1"/>
            </a:solidFill>
          </a:endParaRPr>
        </a:p>
      </dgm:t>
    </dgm:pt>
    <dgm:pt modelId="{27F64B09-0220-4AA1-84B2-9D6380DC4CFA}" type="pres">
      <dgm:prSet presAssocID="{4B892383-8E1C-4994-9451-139E1FCDB9B6}" presName="linearFlow" presStyleCnt="0">
        <dgm:presLayoutVars>
          <dgm:dir/>
          <dgm:resizeHandles val="exact"/>
        </dgm:presLayoutVars>
      </dgm:prSet>
      <dgm:spPr/>
      <dgm:t>
        <a:bodyPr/>
        <a:lstStyle/>
        <a:p>
          <a:endParaRPr lang="es-ES"/>
        </a:p>
      </dgm:t>
    </dgm:pt>
    <dgm:pt modelId="{64873768-A2F7-4649-846B-F4497D800023}" type="pres">
      <dgm:prSet presAssocID="{D5CF4246-140B-480E-822E-B6C21F7DC485}" presName="comp" presStyleCnt="0"/>
      <dgm:spPr/>
    </dgm:pt>
    <dgm:pt modelId="{304BECF3-E262-4717-94EC-781B96D01244}" type="pres">
      <dgm:prSet presAssocID="{D5CF4246-140B-480E-822E-B6C21F7DC485}" presName="rect2" presStyleLbl="node1" presStyleIdx="0" presStyleCnt="4" custScaleX="225345" custLinFactNeighborX="34263">
        <dgm:presLayoutVars>
          <dgm:bulletEnabled val="1"/>
        </dgm:presLayoutVars>
      </dgm:prSet>
      <dgm:spPr/>
      <dgm:t>
        <a:bodyPr/>
        <a:lstStyle/>
        <a:p>
          <a:endParaRPr lang="es-ES"/>
        </a:p>
      </dgm:t>
    </dgm:pt>
    <dgm:pt modelId="{1FDE1924-A03B-4AD3-B921-ABFFF39D06BA}" type="pres">
      <dgm:prSet presAssocID="{D5CF4246-140B-480E-822E-B6C21F7DC485}" presName="rect1" presStyleLbl="lnNode1" presStyleIdx="0" presStyleCnt="4" custScaleX="125960" custLinFactNeighborX="-81677"/>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endParaRPr lang="es-ES"/>
        </a:p>
      </dgm:t>
    </dgm:pt>
    <dgm:pt modelId="{9D01E83D-D24D-4A15-941D-C266955ECD5E}" type="pres">
      <dgm:prSet presAssocID="{67E7B5F1-B0B8-406A-B455-446C1FA0AB13}" presName="sibTrans" presStyleCnt="0"/>
      <dgm:spPr/>
    </dgm:pt>
    <dgm:pt modelId="{10BBB862-F7BA-4078-8FCD-D5A220F79B0E}" type="pres">
      <dgm:prSet presAssocID="{5C0BDC57-A9BC-4C92-BA23-5BF6EC14549C}" presName="comp" presStyleCnt="0"/>
      <dgm:spPr/>
    </dgm:pt>
    <dgm:pt modelId="{F7F23BC1-6C85-4D17-8F70-592ACFD4D30E}" type="pres">
      <dgm:prSet presAssocID="{5C0BDC57-A9BC-4C92-BA23-5BF6EC14549C}" presName="rect2" presStyleLbl="node1" presStyleIdx="1" presStyleCnt="4" custScaleX="225345" custLinFactNeighborX="-30368">
        <dgm:presLayoutVars>
          <dgm:bulletEnabled val="1"/>
        </dgm:presLayoutVars>
      </dgm:prSet>
      <dgm:spPr/>
      <dgm:t>
        <a:bodyPr/>
        <a:lstStyle/>
        <a:p>
          <a:endParaRPr lang="es-ES"/>
        </a:p>
      </dgm:t>
    </dgm:pt>
    <dgm:pt modelId="{00B94596-E355-4E05-9846-8FC04462ABBA}" type="pres">
      <dgm:prSet presAssocID="{5C0BDC57-A9BC-4C92-BA23-5BF6EC14549C}" presName="rect1" presStyleLbl="lnNode1" presStyleIdx="1" presStyleCnt="4" custScaleX="125960" custLinFactNeighborX="90304"/>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es-ES"/>
        </a:p>
      </dgm:t>
    </dgm:pt>
    <dgm:pt modelId="{1137DF7E-A3D2-4A16-8F5A-1500875EAADC}" type="pres">
      <dgm:prSet presAssocID="{7E6EFADE-D2DC-41DC-89B8-1B4C2F279A12}" presName="sibTrans" presStyleCnt="0"/>
      <dgm:spPr/>
    </dgm:pt>
    <dgm:pt modelId="{3CF85DCC-E4E9-4DD9-B6D0-B10D54A207E9}" type="pres">
      <dgm:prSet presAssocID="{90A5524D-AD24-41E8-9CF5-DFD9B0C78F7F}" presName="comp" presStyleCnt="0"/>
      <dgm:spPr/>
    </dgm:pt>
    <dgm:pt modelId="{E132D32D-9C26-4A30-B39A-2D5806E08312}" type="pres">
      <dgm:prSet presAssocID="{90A5524D-AD24-41E8-9CF5-DFD9B0C78F7F}" presName="rect2" presStyleLbl="node1" presStyleIdx="2" presStyleCnt="4" custScaleX="225345" custLinFactNeighborX="34263">
        <dgm:presLayoutVars>
          <dgm:bulletEnabled val="1"/>
        </dgm:presLayoutVars>
      </dgm:prSet>
      <dgm:spPr/>
      <dgm:t>
        <a:bodyPr/>
        <a:lstStyle/>
        <a:p>
          <a:endParaRPr lang="es-ES"/>
        </a:p>
      </dgm:t>
    </dgm:pt>
    <dgm:pt modelId="{8814AD6F-0E57-4319-A612-8471A4FDD417}" type="pres">
      <dgm:prSet presAssocID="{90A5524D-AD24-41E8-9CF5-DFD9B0C78F7F}" presName="rect1" presStyleLbl="lnNode1" presStyleIdx="2" presStyleCnt="4" custScaleX="125960" custLinFactNeighborX="-81677"/>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t>
        <a:bodyPr/>
        <a:lstStyle/>
        <a:p>
          <a:endParaRPr lang="es-ES"/>
        </a:p>
      </dgm:t>
    </dgm:pt>
    <dgm:pt modelId="{DCC67ED1-69CF-4C2B-B0A6-03DB9CDB7D80}" type="pres">
      <dgm:prSet presAssocID="{90F822BD-846F-4DC1-8589-DABAA5ADE76A}" presName="sibTrans" presStyleCnt="0"/>
      <dgm:spPr/>
    </dgm:pt>
    <dgm:pt modelId="{953EE9EA-1FE4-4458-8479-7A42AD22812E}" type="pres">
      <dgm:prSet presAssocID="{64FF6C12-93D4-4C18-9938-685BE7717E7D}" presName="comp" presStyleCnt="0"/>
      <dgm:spPr/>
    </dgm:pt>
    <dgm:pt modelId="{6D6EB172-5FDA-4CCE-AA0B-09C7D39F7169}" type="pres">
      <dgm:prSet presAssocID="{64FF6C12-93D4-4C18-9938-685BE7717E7D}" presName="rect2" presStyleLbl="node1" presStyleIdx="3" presStyleCnt="4" custScaleX="225345" custLinFactNeighborX="-30368">
        <dgm:presLayoutVars>
          <dgm:bulletEnabled val="1"/>
        </dgm:presLayoutVars>
      </dgm:prSet>
      <dgm:spPr/>
      <dgm:t>
        <a:bodyPr/>
        <a:lstStyle/>
        <a:p>
          <a:endParaRPr lang="es-ES"/>
        </a:p>
      </dgm:t>
    </dgm:pt>
    <dgm:pt modelId="{3B141D33-3DBF-454E-B039-131DF092D0A8}" type="pres">
      <dgm:prSet presAssocID="{64FF6C12-93D4-4C18-9938-685BE7717E7D}" presName="rect1" presStyleLbl="lnNode1" presStyleIdx="3" presStyleCnt="4" custScaleX="125960" custLinFactNeighborX="90304"/>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t>
        <a:bodyPr/>
        <a:lstStyle/>
        <a:p>
          <a:endParaRPr lang="es-ES"/>
        </a:p>
      </dgm:t>
    </dgm:pt>
  </dgm:ptLst>
  <dgm:cxnLst>
    <dgm:cxn modelId="{40A9E234-9731-4366-B08F-033BF19FF17C}" type="presOf" srcId="{64FF6C12-93D4-4C18-9938-685BE7717E7D}" destId="{6D6EB172-5FDA-4CCE-AA0B-09C7D39F7169}" srcOrd="0" destOrd="0" presId="urn:microsoft.com/office/officeart/2008/layout/AlternatingPictureBlocks"/>
    <dgm:cxn modelId="{A7DF1938-AACC-4957-AF60-05C0CD8071DD}" type="presOf" srcId="{D5CF4246-140B-480E-822E-B6C21F7DC485}" destId="{304BECF3-E262-4717-94EC-781B96D01244}" srcOrd="0" destOrd="0" presId="urn:microsoft.com/office/officeart/2008/layout/AlternatingPictureBlocks"/>
    <dgm:cxn modelId="{11956878-5457-4325-B2CB-AA1AFCED36A1}" type="presOf" srcId="{90A5524D-AD24-41E8-9CF5-DFD9B0C78F7F}" destId="{E132D32D-9C26-4A30-B39A-2D5806E08312}" srcOrd="0" destOrd="0" presId="urn:microsoft.com/office/officeart/2008/layout/AlternatingPictureBlocks"/>
    <dgm:cxn modelId="{21D08918-5E99-4D69-8BDA-DE40C213C183}" srcId="{4B892383-8E1C-4994-9451-139E1FCDB9B6}" destId="{64FF6C12-93D4-4C18-9938-685BE7717E7D}" srcOrd="3" destOrd="0" parTransId="{40A3CFA2-ACBA-41FB-8748-B66447396661}" sibTransId="{9CA5FCED-2A49-4479-9AF3-FF040A4ADF5E}"/>
    <dgm:cxn modelId="{10A2FE59-B426-4060-AD9C-2C747639E8B4}" type="presOf" srcId="{4B892383-8E1C-4994-9451-139E1FCDB9B6}" destId="{27F64B09-0220-4AA1-84B2-9D6380DC4CFA}" srcOrd="0" destOrd="0" presId="urn:microsoft.com/office/officeart/2008/layout/AlternatingPictureBlocks"/>
    <dgm:cxn modelId="{F94D877B-4AB3-41E6-8173-CDB7E20FCA10}" srcId="{4B892383-8E1C-4994-9451-139E1FCDB9B6}" destId="{5C0BDC57-A9BC-4C92-BA23-5BF6EC14549C}" srcOrd="1" destOrd="0" parTransId="{F3FAF7D9-B6A6-4B02-8ED6-231F99D7C865}" sibTransId="{7E6EFADE-D2DC-41DC-89B8-1B4C2F279A12}"/>
    <dgm:cxn modelId="{C320FE73-D044-4FDC-BA73-99E36002F662}" srcId="{4B892383-8E1C-4994-9451-139E1FCDB9B6}" destId="{90A5524D-AD24-41E8-9CF5-DFD9B0C78F7F}" srcOrd="2" destOrd="0" parTransId="{60BE04B6-0EA1-4329-9772-5A5861FAAD03}" sibTransId="{90F822BD-846F-4DC1-8589-DABAA5ADE76A}"/>
    <dgm:cxn modelId="{A21320F9-AC2B-4257-9466-7E4254EA8D78}" type="presOf" srcId="{5C0BDC57-A9BC-4C92-BA23-5BF6EC14549C}" destId="{F7F23BC1-6C85-4D17-8F70-592ACFD4D30E}" srcOrd="0" destOrd="0" presId="urn:microsoft.com/office/officeart/2008/layout/AlternatingPictureBlocks"/>
    <dgm:cxn modelId="{1708DBA5-869D-4C49-84C1-F40E662C064F}" srcId="{4B892383-8E1C-4994-9451-139E1FCDB9B6}" destId="{D5CF4246-140B-480E-822E-B6C21F7DC485}" srcOrd="0" destOrd="0" parTransId="{B4B47F38-0981-4F37-9770-790F77876BAD}" sibTransId="{67E7B5F1-B0B8-406A-B455-446C1FA0AB13}"/>
    <dgm:cxn modelId="{E5183208-623C-4856-B1D0-E9FDDACFDABC}" type="presParOf" srcId="{27F64B09-0220-4AA1-84B2-9D6380DC4CFA}" destId="{64873768-A2F7-4649-846B-F4497D800023}" srcOrd="0" destOrd="0" presId="urn:microsoft.com/office/officeart/2008/layout/AlternatingPictureBlocks"/>
    <dgm:cxn modelId="{E3C1DACB-A857-43A9-A644-CB80DB0BF68B}" type="presParOf" srcId="{64873768-A2F7-4649-846B-F4497D800023}" destId="{304BECF3-E262-4717-94EC-781B96D01244}" srcOrd="0" destOrd="0" presId="urn:microsoft.com/office/officeart/2008/layout/AlternatingPictureBlocks"/>
    <dgm:cxn modelId="{6F832B06-9AA3-4F05-936A-DE3B2164DB6F}" type="presParOf" srcId="{64873768-A2F7-4649-846B-F4497D800023}" destId="{1FDE1924-A03B-4AD3-B921-ABFFF39D06BA}" srcOrd="1" destOrd="0" presId="urn:microsoft.com/office/officeart/2008/layout/AlternatingPictureBlocks"/>
    <dgm:cxn modelId="{72D97C9C-1E9D-4157-BBB5-BECED85ED32F}" type="presParOf" srcId="{27F64B09-0220-4AA1-84B2-9D6380DC4CFA}" destId="{9D01E83D-D24D-4A15-941D-C266955ECD5E}" srcOrd="1" destOrd="0" presId="urn:microsoft.com/office/officeart/2008/layout/AlternatingPictureBlocks"/>
    <dgm:cxn modelId="{2456387C-7966-4A94-9745-F8F8E217A03E}" type="presParOf" srcId="{27F64B09-0220-4AA1-84B2-9D6380DC4CFA}" destId="{10BBB862-F7BA-4078-8FCD-D5A220F79B0E}" srcOrd="2" destOrd="0" presId="urn:microsoft.com/office/officeart/2008/layout/AlternatingPictureBlocks"/>
    <dgm:cxn modelId="{7A55505F-B992-4443-9212-D0CC1D404406}" type="presParOf" srcId="{10BBB862-F7BA-4078-8FCD-D5A220F79B0E}" destId="{F7F23BC1-6C85-4D17-8F70-592ACFD4D30E}" srcOrd="0" destOrd="0" presId="urn:microsoft.com/office/officeart/2008/layout/AlternatingPictureBlocks"/>
    <dgm:cxn modelId="{7DDA9223-0CF6-4040-AE58-6E5DA0A8EE1C}" type="presParOf" srcId="{10BBB862-F7BA-4078-8FCD-D5A220F79B0E}" destId="{00B94596-E355-4E05-9846-8FC04462ABBA}" srcOrd="1" destOrd="0" presId="urn:microsoft.com/office/officeart/2008/layout/AlternatingPictureBlocks"/>
    <dgm:cxn modelId="{48A0100A-D1DF-404A-B194-3133ABA5F5FF}" type="presParOf" srcId="{27F64B09-0220-4AA1-84B2-9D6380DC4CFA}" destId="{1137DF7E-A3D2-4A16-8F5A-1500875EAADC}" srcOrd="3" destOrd="0" presId="urn:microsoft.com/office/officeart/2008/layout/AlternatingPictureBlocks"/>
    <dgm:cxn modelId="{B390654D-2087-4597-A8B4-77DAB4BD232C}" type="presParOf" srcId="{27F64B09-0220-4AA1-84B2-9D6380DC4CFA}" destId="{3CF85DCC-E4E9-4DD9-B6D0-B10D54A207E9}" srcOrd="4" destOrd="0" presId="urn:microsoft.com/office/officeart/2008/layout/AlternatingPictureBlocks"/>
    <dgm:cxn modelId="{34E20BF0-D8A0-4D9E-ACE7-4B2C31FE545E}" type="presParOf" srcId="{3CF85DCC-E4E9-4DD9-B6D0-B10D54A207E9}" destId="{E132D32D-9C26-4A30-B39A-2D5806E08312}" srcOrd="0" destOrd="0" presId="urn:microsoft.com/office/officeart/2008/layout/AlternatingPictureBlocks"/>
    <dgm:cxn modelId="{F60A020D-5913-46F5-8487-7703CE695889}" type="presParOf" srcId="{3CF85DCC-E4E9-4DD9-B6D0-B10D54A207E9}" destId="{8814AD6F-0E57-4319-A612-8471A4FDD417}" srcOrd="1" destOrd="0" presId="urn:microsoft.com/office/officeart/2008/layout/AlternatingPictureBlocks"/>
    <dgm:cxn modelId="{39CA7F1F-94B7-4498-9F47-96D9DF4F93AF}" type="presParOf" srcId="{27F64B09-0220-4AA1-84B2-9D6380DC4CFA}" destId="{DCC67ED1-69CF-4C2B-B0A6-03DB9CDB7D80}" srcOrd="5" destOrd="0" presId="urn:microsoft.com/office/officeart/2008/layout/AlternatingPictureBlocks"/>
    <dgm:cxn modelId="{0B34D0A9-B3E4-4CB9-8FB4-A6C98BC25535}" type="presParOf" srcId="{27F64B09-0220-4AA1-84B2-9D6380DC4CFA}" destId="{953EE9EA-1FE4-4458-8479-7A42AD22812E}" srcOrd="6" destOrd="0" presId="urn:microsoft.com/office/officeart/2008/layout/AlternatingPictureBlocks"/>
    <dgm:cxn modelId="{CF135B07-4012-464F-954B-26E066ADEC61}" type="presParOf" srcId="{953EE9EA-1FE4-4458-8479-7A42AD22812E}" destId="{6D6EB172-5FDA-4CCE-AA0B-09C7D39F7169}" srcOrd="0" destOrd="0" presId="urn:microsoft.com/office/officeart/2008/layout/AlternatingPictureBlocks"/>
    <dgm:cxn modelId="{2B159DE6-D0B1-45AD-B7F2-88A39B08DFE5}" type="presParOf" srcId="{953EE9EA-1FE4-4458-8479-7A42AD22812E}" destId="{3B141D33-3DBF-454E-B039-131DF092D0A8}" srcOrd="1" destOrd="0" presId="urn:microsoft.com/office/officeart/2008/layout/AlternatingPictureBlock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7F63B-4862-43CC-BB3B-D46F61C94DDD}">
      <dsp:nvSpPr>
        <dsp:cNvPr id="0" name=""/>
        <dsp:cNvSpPr/>
      </dsp:nvSpPr>
      <dsp:spPr>
        <a:xfrm>
          <a:off x="0" y="0"/>
          <a:ext cx="1323439" cy="1323439"/>
        </a:xfrm>
        <a:prstGeom prst="pie">
          <a:avLst>
            <a:gd name="adj1" fmla="val 5400000"/>
            <a:gd name="adj2" fmla="val 1620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773F31A-69C9-4B33-AD5D-80A327EDB135}">
      <dsp:nvSpPr>
        <dsp:cNvPr id="0" name=""/>
        <dsp:cNvSpPr/>
      </dsp:nvSpPr>
      <dsp:spPr>
        <a:xfrm>
          <a:off x="661719" y="0"/>
          <a:ext cx="5229989" cy="1323439"/>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100000"/>
            </a:lnSpc>
            <a:spcBef>
              <a:spcPct val="0"/>
            </a:spcBef>
            <a:spcAft>
              <a:spcPct val="35000"/>
            </a:spcAft>
          </a:pPr>
          <a:r>
            <a:rPr lang="hy-AM" sz="2000" b="1" i="0" kern="1200" dirty="0" smtClean="0"/>
            <a:t>Չլինի որ կշտանամև Քեզ ուրանամ, և ասեմ՝ Ո՞վ է Տէրը</a:t>
          </a:r>
          <a:endParaRPr lang="es-ES" sz="2000" b="1" kern="1200" dirty="0"/>
        </a:p>
      </dsp:txBody>
      <dsp:txXfrm>
        <a:off x="661719" y="0"/>
        <a:ext cx="5229989" cy="628633"/>
      </dsp:txXfrm>
    </dsp:sp>
    <dsp:sp modelId="{2D82206F-1A4B-4539-BA05-38119F9584F5}">
      <dsp:nvSpPr>
        <dsp:cNvPr id="0" name=""/>
        <dsp:cNvSpPr/>
      </dsp:nvSpPr>
      <dsp:spPr>
        <a:xfrm>
          <a:off x="347402" y="628633"/>
          <a:ext cx="628633" cy="628633"/>
        </a:xfrm>
        <a:prstGeom prst="pie">
          <a:avLst>
            <a:gd name="adj1" fmla="val 5400000"/>
            <a:gd name="adj2" fmla="val 16200000"/>
          </a:avLst>
        </a:prstGeom>
        <a:gradFill rotWithShape="0">
          <a:gsLst>
            <a:gs pos="0">
              <a:schemeClr val="accent4">
                <a:hueOff val="-6031141"/>
                <a:satOff val="42105"/>
                <a:lumOff val="4509"/>
                <a:alphaOff val="0"/>
                <a:shade val="51000"/>
                <a:satMod val="130000"/>
              </a:schemeClr>
            </a:gs>
            <a:gs pos="80000">
              <a:schemeClr val="accent4">
                <a:hueOff val="-6031141"/>
                <a:satOff val="42105"/>
                <a:lumOff val="4509"/>
                <a:alphaOff val="0"/>
                <a:shade val="93000"/>
                <a:satMod val="130000"/>
              </a:schemeClr>
            </a:gs>
            <a:gs pos="100000">
              <a:schemeClr val="accent4">
                <a:hueOff val="-6031141"/>
                <a:satOff val="42105"/>
                <a:lumOff val="450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67B88B-4BC2-4C0F-AADE-F814FDE79E56}">
      <dsp:nvSpPr>
        <dsp:cNvPr id="0" name=""/>
        <dsp:cNvSpPr/>
      </dsp:nvSpPr>
      <dsp:spPr>
        <a:xfrm>
          <a:off x="661719" y="664842"/>
          <a:ext cx="5229989" cy="628633"/>
        </a:xfrm>
        <a:prstGeom prst="rect">
          <a:avLst/>
        </a:prstGeom>
        <a:solidFill>
          <a:schemeClr val="lt1">
            <a:alpha val="90000"/>
            <a:hueOff val="0"/>
            <a:satOff val="0"/>
            <a:lumOff val="0"/>
            <a:alphaOff val="0"/>
          </a:schemeClr>
        </a:solidFill>
        <a:ln w="9525" cap="flat" cmpd="sng" algn="ctr">
          <a:solidFill>
            <a:schemeClr val="accent4">
              <a:hueOff val="-6031141"/>
              <a:satOff val="42105"/>
              <a:lumOff val="450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1" i="0" kern="1200" dirty="0" smtClean="0"/>
            <a:t>Եւ չլինի որ չքավորանամ և գողանամ, և զուր հիշեմ իմ Աստուծոյ անունը։</a:t>
          </a:r>
          <a:endParaRPr lang="es-ES" sz="2000" b="1" kern="1200" dirty="0"/>
        </a:p>
      </dsp:txBody>
      <dsp:txXfrm>
        <a:off x="661719" y="664842"/>
        <a:ext cx="5229989" cy="6286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1C6F09-EF19-42F9-BBB7-1ABA5F572A2D}">
      <dsp:nvSpPr>
        <dsp:cNvPr id="0" name=""/>
        <dsp:cNvSpPr/>
      </dsp:nvSpPr>
      <dsp:spPr>
        <a:xfrm>
          <a:off x="0" y="0"/>
          <a:ext cx="9036496" cy="164177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es-ES" sz="2000" b="1" kern="1200" dirty="0" smtClean="0">
              <a:solidFill>
                <a:schemeClr val="accent2">
                  <a:lumMod val="50000"/>
                </a:schemeClr>
              </a:solidFill>
            </a:rPr>
            <a:t>Ա</a:t>
          </a:r>
          <a:r>
            <a:rPr lang="hy-AM" sz="2000" b="1" kern="1200" dirty="0" smtClean="0">
              <a:solidFill>
                <a:schemeClr val="accent2">
                  <a:lumMod val="50000"/>
                </a:schemeClr>
              </a:solidFill>
            </a:rPr>
            <a:t>նիծում են ծնողնեին։</a:t>
          </a:r>
          <a:endParaRPr lang="es-ES" sz="2000" b="1" kern="1200" dirty="0">
            <a:solidFill>
              <a:schemeClr val="accent2">
                <a:lumMod val="50000"/>
              </a:schemeClr>
            </a:solidFill>
          </a:endParaRPr>
        </a:p>
        <a:p>
          <a:pPr marL="171450" lvl="1" indent="-171450" algn="l" defTabSz="800100" rtl="0">
            <a:lnSpc>
              <a:spcPct val="90000"/>
            </a:lnSpc>
            <a:spcBef>
              <a:spcPct val="0"/>
            </a:spcBef>
            <a:spcAft>
              <a:spcPct val="15000"/>
            </a:spcAft>
            <a:buChar char="••"/>
          </a:pPr>
          <a:r>
            <a:rPr lang="hy-AM" sz="1800" b="0" i="0" kern="1200" dirty="0" smtClean="0"/>
            <a:t>«Ազգ կա որ անիծում է իր հորը, ևիր մորը չէ օրհնում... Այն աչքը որ իր հորը կծաղրի և կանարգի իր մորը հնազանդելը, նրան պիտի փորեն ձորի ագռաւները, և նրան պիտի ուտեն արծվի ձագերը»</a:t>
          </a:r>
          <a:r>
            <a:rPr lang="en-US" sz="1800" b="1" kern="1200" dirty="0" smtClean="0"/>
            <a:t> (</a:t>
          </a:r>
          <a:r>
            <a:rPr lang="hy-AM" sz="1800" b="1" kern="1200" dirty="0" smtClean="0"/>
            <a:t>Առակաց </a:t>
          </a:r>
          <a:r>
            <a:rPr lang="en-US" sz="1800" b="1" kern="1200" dirty="0" smtClean="0"/>
            <a:t>30:11</a:t>
          </a:r>
          <a:r>
            <a:rPr lang="en-US" sz="1800" b="1" kern="1200" dirty="0" smtClean="0"/>
            <a:t>, </a:t>
          </a:r>
          <a:r>
            <a:rPr lang="en-US" sz="1800" b="1" kern="1200" dirty="0" smtClean="0"/>
            <a:t>17)</a:t>
          </a:r>
          <a:endParaRPr lang="es-ES" sz="1800" b="1" kern="1200" dirty="0"/>
        </a:p>
      </dsp:txBody>
      <dsp:txXfrm>
        <a:off x="1971476" y="0"/>
        <a:ext cx="7065019" cy="1641777"/>
      </dsp:txXfrm>
    </dsp:sp>
    <dsp:sp modelId="{75DB3A63-42A7-4493-9ABF-57BE79CAA916}">
      <dsp:nvSpPr>
        <dsp:cNvPr id="0" name=""/>
        <dsp:cNvSpPr/>
      </dsp:nvSpPr>
      <dsp:spPr>
        <a:xfrm>
          <a:off x="164177" y="164177"/>
          <a:ext cx="1807299" cy="1313421"/>
        </a:xfrm>
        <a:prstGeom prst="roundRect">
          <a:avLst>
            <a:gd name="adj" fmla="val 10000"/>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2246CD25-7372-41F3-AAEC-90924B6CE2AE}">
      <dsp:nvSpPr>
        <dsp:cNvPr id="0" name=""/>
        <dsp:cNvSpPr/>
      </dsp:nvSpPr>
      <dsp:spPr>
        <a:xfrm>
          <a:off x="0" y="1805954"/>
          <a:ext cx="9036496" cy="1641777"/>
        </a:xfrm>
        <a:prstGeom prst="roundRect">
          <a:avLst>
            <a:gd name="adj" fmla="val 10000"/>
          </a:avLst>
        </a:prstGeom>
        <a:gradFill rotWithShape="0">
          <a:gsLst>
            <a:gs pos="0">
              <a:schemeClr val="accent2">
                <a:hueOff val="4765848"/>
                <a:satOff val="9751"/>
                <a:lumOff val="3725"/>
                <a:alphaOff val="0"/>
                <a:shade val="51000"/>
                <a:satMod val="130000"/>
              </a:schemeClr>
            </a:gs>
            <a:gs pos="80000">
              <a:schemeClr val="accent2">
                <a:hueOff val="4765848"/>
                <a:satOff val="9751"/>
                <a:lumOff val="3725"/>
                <a:alphaOff val="0"/>
                <a:shade val="93000"/>
                <a:satMod val="130000"/>
              </a:schemeClr>
            </a:gs>
            <a:gs pos="100000">
              <a:schemeClr val="accent2">
                <a:hueOff val="4765848"/>
                <a:satOff val="9751"/>
                <a:lumOff val="3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hy-AM" sz="2000" b="1" kern="1200" dirty="0" smtClean="0">
              <a:solidFill>
                <a:srgbClr val="532476"/>
              </a:solidFill>
            </a:rPr>
            <a:t>Արդարացնում են մեղքը</a:t>
          </a:r>
          <a:endParaRPr lang="es-ES" sz="2000" b="1" kern="1200" dirty="0">
            <a:solidFill>
              <a:srgbClr val="532476"/>
            </a:solidFill>
          </a:endParaRPr>
        </a:p>
        <a:p>
          <a:pPr marL="171450" lvl="1" indent="-171450" algn="l" defTabSz="800100" rtl="0">
            <a:lnSpc>
              <a:spcPct val="90000"/>
            </a:lnSpc>
            <a:spcBef>
              <a:spcPct val="0"/>
            </a:spcBef>
            <a:spcAft>
              <a:spcPct val="15000"/>
            </a:spcAft>
            <a:buChar char="••"/>
          </a:pPr>
          <a:r>
            <a:rPr lang="en-US" sz="1800" b="1" kern="1200" dirty="0" smtClean="0"/>
            <a:t>“</a:t>
          </a:r>
          <a:r>
            <a:rPr lang="hy-AM" sz="1800" b="0" i="0" kern="1200" dirty="0" smtClean="0"/>
            <a:t>Ազգ կա որ իր աչքին մաքուր է երևում, բայց իր աղբիցը չէ մաքրված</a:t>
          </a:r>
          <a:r>
            <a:rPr lang="en-US" sz="1800" b="1" kern="1200" dirty="0" smtClean="0"/>
            <a:t>…  </a:t>
          </a:r>
          <a:r>
            <a:rPr lang="hy-AM" sz="1800" b="0" i="0" kern="1200" dirty="0" smtClean="0"/>
            <a:t>Այնպէս է շնացող կնոջ ճանապարհը. Ուտում է և բերանը սրբում, և ասում. Չար բան չեմ արել։»</a:t>
          </a:r>
          <a:r>
            <a:rPr lang="en-US" sz="1800" b="1" kern="1200" dirty="0" smtClean="0"/>
            <a:t> (</a:t>
          </a:r>
          <a:r>
            <a:rPr lang="hy-AM" sz="1800" b="1" kern="1200" dirty="0" smtClean="0"/>
            <a:t>Առակաց </a:t>
          </a:r>
          <a:r>
            <a:rPr lang="en-US" sz="1800" b="1" kern="1200" dirty="0" smtClean="0"/>
            <a:t>30:12</a:t>
          </a:r>
          <a:r>
            <a:rPr lang="en-US" sz="1800" b="1" kern="1200" dirty="0" smtClean="0"/>
            <a:t>, 20).</a:t>
          </a:r>
          <a:endParaRPr lang="es-ES" sz="1800" b="1" kern="1200" dirty="0"/>
        </a:p>
      </dsp:txBody>
      <dsp:txXfrm>
        <a:off x="1971476" y="1805954"/>
        <a:ext cx="7065019" cy="1641777"/>
      </dsp:txXfrm>
    </dsp:sp>
    <dsp:sp modelId="{95BB68FE-12D5-497A-8591-42B5D7264F34}">
      <dsp:nvSpPr>
        <dsp:cNvPr id="0" name=""/>
        <dsp:cNvSpPr/>
      </dsp:nvSpPr>
      <dsp:spPr>
        <a:xfrm>
          <a:off x="164177" y="1970132"/>
          <a:ext cx="1807299" cy="1313421"/>
        </a:xfrm>
        <a:prstGeom prst="roundRect">
          <a:avLst>
            <a:gd name="adj" fmla="val 10000"/>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0A14569B-7A4C-4D45-95FB-9273929335F7}">
      <dsp:nvSpPr>
        <dsp:cNvPr id="0" name=""/>
        <dsp:cNvSpPr/>
      </dsp:nvSpPr>
      <dsp:spPr>
        <a:xfrm>
          <a:off x="0" y="3611909"/>
          <a:ext cx="9036496" cy="1641777"/>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rtl="0">
            <a:lnSpc>
              <a:spcPct val="90000"/>
            </a:lnSpc>
            <a:spcBef>
              <a:spcPct val="0"/>
            </a:spcBef>
            <a:spcAft>
              <a:spcPct val="35000"/>
            </a:spcAft>
          </a:pPr>
          <a:r>
            <a:rPr lang="hy-AM" sz="2000" b="1" kern="1200" dirty="0" smtClean="0">
              <a:solidFill>
                <a:schemeClr val="accent6">
                  <a:lumMod val="60000"/>
                  <a:lumOff val="40000"/>
                </a:schemeClr>
              </a:solidFill>
            </a:rPr>
            <a:t>Անարգում են ուրիշներին</a:t>
          </a:r>
          <a:endParaRPr lang="es-ES" sz="2000" b="1" kern="1200" dirty="0">
            <a:solidFill>
              <a:schemeClr val="accent6">
                <a:lumMod val="60000"/>
                <a:lumOff val="40000"/>
              </a:schemeClr>
            </a:solidFill>
          </a:endParaRPr>
        </a:p>
        <a:p>
          <a:pPr marL="171450" lvl="1" indent="-171450" algn="l" defTabSz="711200" rtl="0">
            <a:lnSpc>
              <a:spcPct val="90000"/>
            </a:lnSpc>
            <a:spcBef>
              <a:spcPct val="0"/>
            </a:spcBef>
            <a:spcAft>
              <a:spcPct val="15000"/>
            </a:spcAft>
            <a:buChar char="••"/>
          </a:pPr>
          <a:r>
            <a:rPr lang="hy-AM" sz="1600" b="0" i="0" kern="1200" dirty="0" smtClean="0"/>
            <a:t>«Ազգ կա որ աչքերը շատ բարձր են, և նրա արտևանունքները վեր-վեր են գնում։» </a:t>
          </a:r>
          <a:r>
            <a:rPr lang="en-US" sz="1600" b="0" kern="1200" dirty="0" smtClean="0"/>
            <a:t>(</a:t>
          </a:r>
          <a:r>
            <a:rPr lang="hy-AM" sz="1600" b="0" kern="1200" dirty="0" smtClean="0"/>
            <a:t>Առակաց </a:t>
          </a:r>
          <a:r>
            <a:rPr lang="en-US" sz="1600" b="0" kern="1200" dirty="0" smtClean="0"/>
            <a:t>30:</a:t>
          </a:r>
          <a:r>
            <a:rPr lang="hy-AM" sz="1600" b="0" kern="1200" dirty="0" smtClean="0"/>
            <a:t>12,20</a:t>
          </a:r>
          <a:r>
            <a:rPr lang="en-US" sz="1600" b="0" kern="1200" dirty="0" smtClean="0"/>
            <a:t>)</a:t>
          </a:r>
          <a:endParaRPr lang="es-ES" sz="1600" b="0" kern="1200" dirty="0"/>
        </a:p>
        <a:p>
          <a:pPr marL="171450" lvl="1" indent="-171450" algn="l" defTabSz="711200">
            <a:lnSpc>
              <a:spcPct val="90000"/>
            </a:lnSpc>
            <a:spcBef>
              <a:spcPct val="0"/>
            </a:spcBef>
            <a:spcAft>
              <a:spcPct val="15000"/>
            </a:spcAft>
            <a:buChar char="••"/>
          </a:pPr>
          <a:r>
            <a:rPr lang="hy-AM" sz="1600" b="0" i="0" kern="1200" dirty="0" smtClean="0"/>
            <a:t>«Ազգ կայ, որի ատամները սուրեր են, որի ժանիքները դանակներ են, որ աղքատներին ուտի երկրիս վերայից, և տնանկներին՝ մարդկանց միջիցը։»</a:t>
          </a:r>
          <a:r>
            <a:rPr lang="en-US" sz="1600" b="1" kern="1200" dirty="0" smtClean="0"/>
            <a:t> </a:t>
          </a:r>
          <a:r>
            <a:rPr lang="en-US" sz="1600" b="0" kern="1200" dirty="0" smtClean="0"/>
            <a:t>(</a:t>
          </a:r>
          <a:r>
            <a:rPr lang="hy-AM" sz="1600" b="0" kern="1200" dirty="0" smtClean="0"/>
            <a:t>Առակաց </a:t>
          </a:r>
          <a:r>
            <a:rPr lang="en-US" sz="1600" b="0" kern="1200" dirty="0" smtClean="0"/>
            <a:t>30:13</a:t>
          </a:r>
          <a:r>
            <a:rPr lang="hy-AM" sz="1600" b="0" kern="1200" dirty="0" smtClean="0"/>
            <a:t>,</a:t>
          </a:r>
          <a:r>
            <a:rPr lang="en-US" sz="1600" b="0" kern="1200" dirty="0" smtClean="0"/>
            <a:t>14)</a:t>
          </a:r>
          <a:endParaRPr lang="hy-AM" sz="1600" b="0" i="0" kern="1200" dirty="0"/>
        </a:p>
      </dsp:txBody>
      <dsp:txXfrm>
        <a:off x="1971476" y="3611909"/>
        <a:ext cx="7065019" cy="1641777"/>
      </dsp:txXfrm>
    </dsp:sp>
    <dsp:sp modelId="{C2E730DB-8069-4567-AD99-DF4068F0340D}">
      <dsp:nvSpPr>
        <dsp:cNvPr id="0" name=""/>
        <dsp:cNvSpPr/>
      </dsp:nvSpPr>
      <dsp:spPr>
        <a:xfrm>
          <a:off x="407458" y="3776087"/>
          <a:ext cx="1320738" cy="1313421"/>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277" r="277"/>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A12B4-FB76-496D-97F4-469C035CB75C}">
      <dsp:nvSpPr>
        <dsp:cNvPr id="0" name=""/>
        <dsp:cNvSpPr/>
      </dsp:nvSpPr>
      <dsp:spPr>
        <a:xfrm>
          <a:off x="929" y="869319"/>
          <a:ext cx="1919362" cy="3019111"/>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59C74CF0-CE4B-4F45-A4DE-AC7C8A92B8EA}">
      <dsp:nvSpPr>
        <dsp:cNvPr id="0" name=""/>
        <dsp:cNvSpPr/>
      </dsp:nvSpPr>
      <dsp:spPr>
        <a:xfrm>
          <a:off x="96897" y="1008113"/>
          <a:ext cx="1727426" cy="1467747"/>
        </a:xfrm>
        <a:prstGeom prst="rect">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F7A835C-1697-41D5-8CF7-672115722812}">
      <dsp:nvSpPr>
        <dsp:cNvPr id="0" name=""/>
        <dsp:cNvSpPr/>
      </dsp:nvSpPr>
      <dsp:spPr>
        <a:xfrm>
          <a:off x="96897" y="2807909"/>
          <a:ext cx="1727426" cy="6096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1" kern="1200" dirty="0" smtClean="0"/>
            <a:t>Արծվի ճանապարհը երկնքի երեսին։</a:t>
          </a:r>
          <a:endParaRPr lang="es-ES" sz="2000" b="1" kern="1200" dirty="0"/>
        </a:p>
      </dsp:txBody>
      <dsp:txXfrm>
        <a:off x="96897" y="2807909"/>
        <a:ext cx="1727426" cy="609679"/>
      </dsp:txXfrm>
    </dsp:sp>
    <dsp:sp modelId="{88B15B05-0E64-4611-A513-6836D0FAD090}">
      <dsp:nvSpPr>
        <dsp:cNvPr id="0" name=""/>
        <dsp:cNvSpPr/>
      </dsp:nvSpPr>
      <dsp:spPr>
        <a:xfrm>
          <a:off x="2345268" y="869319"/>
          <a:ext cx="1919362" cy="3019111"/>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F0720B0B-6445-4272-B3CB-9E08853F0DA1}">
      <dsp:nvSpPr>
        <dsp:cNvPr id="0" name=""/>
        <dsp:cNvSpPr/>
      </dsp:nvSpPr>
      <dsp:spPr>
        <a:xfrm>
          <a:off x="2441236" y="1008113"/>
          <a:ext cx="1727426" cy="1467747"/>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5B88893-8781-4BA5-8B00-33A7D191AD9E}">
      <dsp:nvSpPr>
        <dsp:cNvPr id="0" name=""/>
        <dsp:cNvSpPr/>
      </dsp:nvSpPr>
      <dsp:spPr>
        <a:xfrm>
          <a:off x="2441236" y="2807909"/>
          <a:ext cx="1727426" cy="6096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1" kern="1200" dirty="0" smtClean="0"/>
            <a:t>Օձի ճանապարհը ապառայժի վրա</a:t>
          </a:r>
          <a:endParaRPr lang="es-ES" sz="2000" b="1" kern="1200" dirty="0"/>
        </a:p>
      </dsp:txBody>
      <dsp:txXfrm>
        <a:off x="2441236" y="2807909"/>
        <a:ext cx="1727426" cy="609679"/>
      </dsp:txXfrm>
    </dsp:sp>
    <dsp:sp modelId="{4CEE1128-4F85-4D9E-910D-A492AECE108D}">
      <dsp:nvSpPr>
        <dsp:cNvPr id="0" name=""/>
        <dsp:cNvSpPr/>
      </dsp:nvSpPr>
      <dsp:spPr>
        <a:xfrm>
          <a:off x="4689607" y="869319"/>
          <a:ext cx="1919362" cy="3019111"/>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01228637-A477-4FDB-9B24-183343586A64}">
      <dsp:nvSpPr>
        <dsp:cNvPr id="0" name=""/>
        <dsp:cNvSpPr/>
      </dsp:nvSpPr>
      <dsp:spPr>
        <a:xfrm>
          <a:off x="4785575" y="1008113"/>
          <a:ext cx="1727426" cy="1467747"/>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E30281FD-1B3A-40D7-94E8-07C13C505E62}">
      <dsp:nvSpPr>
        <dsp:cNvPr id="0" name=""/>
        <dsp:cNvSpPr/>
      </dsp:nvSpPr>
      <dsp:spPr>
        <a:xfrm>
          <a:off x="4785575" y="2807909"/>
          <a:ext cx="1727426" cy="6096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1" kern="1200" dirty="0" smtClean="0"/>
            <a:t>ծովի մէջ նաւի ճանապարհը</a:t>
          </a:r>
          <a:endParaRPr lang="es-ES" sz="2000" b="1" kern="1200" dirty="0"/>
        </a:p>
      </dsp:txBody>
      <dsp:txXfrm>
        <a:off x="4785575" y="2807909"/>
        <a:ext cx="1727426" cy="609679"/>
      </dsp:txXfrm>
    </dsp:sp>
    <dsp:sp modelId="{8B642A2F-D38F-4AF0-9FF5-05E516B3F9CE}">
      <dsp:nvSpPr>
        <dsp:cNvPr id="0" name=""/>
        <dsp:cNvSpPr/>
      </dsp:nvSpPr>
      <dsp:spPr>
        <a:xfrm>
          <a:off x="7033946" y="869319"/>
          <a:ext cx="1919362" cy="3019111"/>
        </a:xfrm>
        <a:prstGeom prst="rect">
          <a:avLst/>
        </a:prstGeom>
        <a:solidFill>
          <a:schemeClr val="accent1">
            <a:lumMod val="40000"/>
            <a:lumOff val="6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 modelId="{EFBFC484-400F-4EA2-998B-80188D25D572}">
      <dsp:nvSpPr>
        <dsp:cNvPr id="0" name=""/>
        <dsp:cNvSpPr/>
      </dsp:nvSpPr>
      <dsp:spPr>
        <a:xfrm>
          <a:off x="7129914" y="1008113"/>
          <a:ext cx="1727426" cy="1467747"/>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672"/>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5971F31C-20E9-47E9-BB29-E14E0E994C5F}">
      <dsp:nvSpPr>
        <dsp:cNvPr id="0" name=""/>
        <dsp:cNvSpPr/>
      </dsp:nvSpPr>
      <dsp:spPr>
        <a:xfrm>
          <a:off x="7129914" y="2807909"/>
          <a:ext cx="1727426" cy="6096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1" i="0" kern="1200" dirty="0" smtClean="0"/>
            <a:t>և մարդիս ճանապարհը աղջկայ մոտ</a:t>
          </a:r>
          <a:endParaRPr lang="es-ES" sz="2000" b="1" kern="1200" dirty="0"/>
        </a:p>
      </dsp:txBody>
      <dsp:txXfrm>
        <a:off x="7129914" y="2807909"/>
        <a:ext cx="1727426" cy="60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ECF3-E262-4717-94EC-781B96D01244}">
      <dsp:nvSpPr>
        <dsp:cNvPr id="0" name=""/>
        <dsp:cNvSpPr/>
      </dsp:nvSpPr>
      <dsp:spPr>
        <a:xfrm>
          <a:off x="2626523" y="1090"/>
          <a:ext cx="5111570" cy="1025929"/>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1" i="0" kern="1200" dirty="0" smtClean="0">
              <a:solidFill>
                <a:schemeClr val="tx1"/>
              </a:solidFill>
            </a:rPr>
            <a:t>Մրջյունները որ մի զորավոր ժողովուրդ չեն, բայց իրանց հացը ամռանն են պատրաստում։</a:t>
          </a:r>
          <a:endParaRPr lang="es-ES" sz="2000" b="1" kern="1200" dirty="0">
            <a:solidFill>
              <a:schemeClr val="tx1"/>
            </a:solidFill>
          </a:endParaRPr>
        </a:p>
      </dsp:txBody>
      <dsp:txXfrm>
        <a:off x="2626523" y="1090"/>
        <a:ext cx="5111570" cy="1025929"/>
      </dsp:txXfrm>
    </dsp:sp>
    <dsp:sp modelId="{1FDE1924-A03B-4AD3-B921-ABFFF39D06BA}">
      <dsp:nvSpPr>
        <dsp:cNvPr id="0" name=""/>
        <dsp:cNvSpPr/>
      </dsp:nvSpPr>
      <dsp:spPr>
        <a:xfrm>
          <a:off x="1192304" y="1090"/>
          <a:ext cx="1279338" cy="1025929"/>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F7F23BC1-6C85-4D17-8F70-592ACFD4D30E}">
      <dsp:nvSpPr>
        <dsp:cNvPr id="0" name=""/>
        <dsp:cNvSpPr/>
      </dsp:nvSpPr>
      <dsp:spPr>
        <a:xfrm>
          <a:off x="1160478" y="1196298"/>
          <a:ext cx="5111570" cy="1025929"/>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1" i="0" kern="1200" dirty="0" smtClean="0">
              <a:solidFill>
                <a:schemeClr val="tx1"/>
              </a:solidFill>
            </a:rPr>
            <a:t>Ճագարները որ մի ուժեղ ժողովուրդ չեն, բայց իրանց տունը ապառաժումն են շինում։</a:t>
          </a:r>
          <a:endParaRPr lang="es-ES" sz="2000" b="1" kern="1200" dirty="0">
            <a:solidFill>
              <a:schemeClr val="tx1"/>
            </a:solidFill>
          </a:endParaRPr>
        </a:p>
      </dsp:txBody>
      <dsp:txXfrm>
        <a:off x="1160478" y="1196298"/>
        <a:ext cx="5111570" cy="1025929"/>
      </dsp:txXfrm>
    </dsp:sp>
    <dsp:sp modelId="{00B94596-E355-4E05-9846-8FC04462ABBA}">
      <dsp:nvSpPr>
        <dsp:cNvPr id="0" name=""/>
        <dsp:cNvSpPr/>
      </dsp:nvSpPr>
      <dsp:spPr>
        <a:xfrm>
          <a:off x="6426200" y="1196298"/>
          <a:ext cx="1279338" cy="1025929"/>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E132D32D-9C26-4A30-B39A-2D5806E08312}">
      <dsp:nvSpPr>
        <dsp:cNvPr id="0" name=""/>
        <dsp:cNvSpPr/>
      </dsp:nvSpPr>
      <dsp:spPr>
        <a:xfrm>
          <a:off x="2626523" y="2391506"/>
          <a:ext cx="5111570" cy="1025929"/>
        </a:xfrm>
        <a:prstGeom prst="rect">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0" i="0" kern="1200" dirty="0" smtClean="0"/>
            <a:t>Մարախները թագավոր չունեն, բայց գունդ- գունդ դուրս են գալիս ամենքը։</a:t>
          </a:r>
          <a:endParaRPr lang="es-ES" sz="2000" b="1" kern="1200" dirty="0">
            <a:solidFill>
              <a:schemeClr val="tx1"/>
            </a:solidFill>
          </a:endParaRPr>
        </a:p>
      </dsp:txBody>
      <dsp:txXfrm>
        <a:off x="2626523" y="2391506"/>
        <a:ext cx="5111570" cy="1025929"/>
      </dsp:txXfrm>
    </dsp:sp>
    <dsp:sp modelId="{8814AD6F-0E57-4319-A612-8471A4FDD417}">
      <dsp:nvSpPr>
        <dsp:cNvPr id="0" name=""/>
        <dsp:cNvSpPr/>
      </dsp:nvSpPr>
      <dsp:spPr>
        <a:xfrm>
          <a:off x="1192304" y="2391506"/>
          <a:ext cx="1279338" cy="1025929"/>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6D6EB172-5FDA-4CCE-AA0B-09C7D39F7169}">
      <dsp:nvSpPr>
        <dsp:cNvPr id="0" name=""/>
        <dsp:cNvSpPr/>
      </dsp:nvSpPr>
      <dsp:spPr>
        <a:xfrm>
          <a:off x="1160478" y="3586715"/>
          <a:ext cx="5111570" cy="102592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hy-AM" sz="2000" b="1" i="0" kern="1200" dirty="0" smtClean="0">
              <a:solidFill>
                <a:schemeClr val="tx1"/>
              </a:solidFill>
            </a:rPr>
            <a:t>Մողեսը կպչում է ձեռքերովը պատերին, բայց թագաւորական պալատներումն է նա։</a:t>
          </a:r>
          <a:endParaRPr lang="es-ES" sz="2000" b="1" kern="1200" dirty="0">
            <a:solidFill>
              <a:schemeClr val="tx1"/>
            </a:solidFill>
          </a:endParaRPr>
        </a:p>
      </dsp:txBody>
      <dsp:txXfrm>
        <a:off x="1160478" y="3586715"/>
        <a:ext cx="5111570" cy="1025929"/>
      </dsp:txXfrm>
    </dsp:sp>
    <dsp:sp modelId="{3B141D33-3DBF-454E-B039-131DF092D0A8}">
      <dsp:nvSpPr>
        <dsp:cNvPr id="0" name=""/>
        <dsp:cNvSpPr/>
      </dsp:nvSpPr>
      <dsp:spPr>
        <a:xfrm>
          <a:off x="6426200" y="3586715"/>
          <a:ext cx="1279338" cy="1025929"/>
        </a:xfrm>
        <a:prstGeom prst="rect">
          <a:avLst/>
        </a:prstGeom>
        <a:blipFill rotWithShape="1">
          <a:blip xmlns:r="http://schemas.openxmlformats.org/officeDocument/2006/relationships" r:embed="rId4" cstate="screen">
            <a:extLst>
              <a:ext uri="{28A0092B-C50C-407E-A947-70E740481C1C}">
                <a14:useLocalDpi xmlns:a14="http://schemas.microsoft.com/office/drawing/2010/main"/>
              </a:ext>
            </a:extLst>
          </a:blip>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33504175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862140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2161209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4866577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3122080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13207104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1149104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342290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21377994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1159768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2514EEF-BED3-4971-A56C-F46453B41854}" type="datetimeFigureOut">
              <a:rPr lang="es-ES" smtClean="0"/>
              <a:pPr/>
              <a:t>20/03/2015</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15002944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514EEF-BED3-4971-A56C-F46453B41854}" type="datetimeFigureOut">
              <a:rPr lang="es-ES" smtClean="0"/>
              <a:pPr/>
              <a:t>20/03/2015</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856B1-227C-491F-A355-3BFD60C22784}" type="slidenum">
              <a:rPr lang="es-ES" smtClean="0"/>
              <a:pPr/>
              <a:t>‹#›</a:t>
            </a:fld>
            <a:endParaRPr lang="es-ES"/>
          </a:p>
        </p:txBody>
      </p:sp>
    </p:spTree>
    <p:extLst>
      <p:ext uri="{BB962C8B-B14F-4D97-AF65-F5344CB8AC3E}">
        <p14:creationId xmlns:p14="http://schemas.microsoft.com/office/powerpoint/2010/main" xmlns="" val="2806792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1.xml"/><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3 CuadroTexto"/>
          <p:cNvSpPr txBox="1"/>
          <p:nvPr/>
        </p:nvSpPr>
        <p:spPr>
          <a:xfrm>
            <a:off x="0" y="0"/>
            <a:ext cx="9144000" cy="1754326"/>
          </a:xfrm>
          <a:prstGeom prst="rect">
            <a:avLst/>
          </a:prstGeom>
          <a:noFill/>
        </p:spPr>
        <p:txBody>
          <a:bodyPr wrap="square" rtlCol="0">
            <a:spAutoFit/>
          </a:bodyPr>
          <a:lstStyle/>
          <a:p>
            <a:pPr algn="ctr"/>
            <a:r>
              <a:rPr lang="hy-AM"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ԻՄԱՍՏՈՒՆԻ ԽՈՆԱՐՀՈՒԹՅՈՒՆԸ</a:t>
            </a:r>
            <a:endParaRPr lang="es-E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4 CuadroTexto"/>
          <p:cNvSpPr txBox="1"/>
          <p:nvPr/>
        </p:nvSpPr>
        <p:spPr>
          <a:xfrm>
            <a:off x="19788" y="6165304"/>
            <a:ext cx="3013967" cy="369332"/>
          </a:xfrm>
          <a:prstGeom prst="rect">
            <a:avLst/>
          </a:prstGeom>
          <a:noFill/>
        </p:spPr>
        <p:txBody>
          <a:bodyPr wrap="none" rtlCol="0">
            <a:spAutoFit/>
          </a:bodyPr>
          <a:lstStyle/>
          <a:p>
            <a:r>
              <a:rPr lang="hy-AM" b="1" dirty="0" smtClean="0">
                <a:solidFill>
                  <a:schemeClr val="bg1"/>
                </a:solidFill>
              </a:rPr>
              <a:t>Դաս</a:t>
            </a:r>
            <a:r>
              <a:rPr lang="en-US" b="1" dirty="0" smtClean="0">
                <a:solidFill>
                  <a:schemeClr val="bg1"/>
                </a:solidFill>
              </a:rPr>
              <a:t> </a:t>
            </a:r>
            <a:r>
              <a:rPr lang="en-US" b="1" dirty="0">
                <a:solidFill>
                  <a:schemeClr val="bg1"/>
                </a:solidFill>
              </a:rPr>
              <a:t>12 </a:t>
            </a:r>
            <a:r>
              <a:rPr lang="hy-AM" b="1" dirty="0" smtClean="0">
                <a:solidFill>
                  <a:schemeClr val="bg1"/>
                </a:solidFill>
              </a:rPr>
              <a:t>Մարտի</a:t>
            </a:r>
            <a:r>
              <a:rPr lang="en-US" b="1" dirty="0" smtClean="0">
                <a:solidFill>
                  <a:schemeClr val="bg1"/>
                </a:solidFill>
              </a:rPr>
              <a:t> </a:t>
            </a:r>
            <a:r>
              <a:rPr lang="hy-AM" b="1" dirty="0" smtClean="0">
                <a:solidFill>
                  <a:schemeClr val="bg1"/>
                </a:solidFill>
              </a:rPr>
              <a:t>14-</a:t>
            </a:r>
            <a:r>
              <a:rPr lang="en-US" b="1" dirty="0" smtClean="0">
                <a:solidFill>
                  <a:schemeClr val="bg1"/>
                </a:solidFill>
              </a:rPr>
              <a:t>2</a:t>
            </a:r>
            <a:r>
              <a:rPr lang="hy-AM" b="1" dirty="0">
                <a:solidFill>
                  <a:schemeClr val="bg1"/>
                </a:solidFill>
              </a:rPr>
              <a:t>0</a:t>
            </a:r>
            <a:r>
              <a:rPr lang="en-US" b="1" dirty="0" smtClean="0">
                <a:solidFill>
                  <a:schemeClr val="bg1"/>
                </a:solidFill>
              </a:rPr>
              <a:t>, </a:t>
            </a:r>
            <a:r>
              <a:rPr lang="en-US" b="1" dirty="0">
                <a:solidFill>
                  <a:schemeClr val="bg1"/>
                </a:solidFill>
              </a:rPr>
              <a:t>2015</a:t>
            </a:r>
            <a:endParaRPr lang="es-ES" b="1" dirty="0">
              <a:solidFill>
                <a:schemeClr val="bg1"/>
              </a:solidFill>
            </a:endParaRPr>
          </a:p>
        </p:txBody>
      </p:sp>
      <p:sp>
        <p:nvSpPr>
          <p:cNvPr id="2" name="TextBox 1"/>
          <p:cNvSpPr txBox="1"/>
          <p:nvPr/>
        </p:nvSpPr>
        <p:spPr>
          <a:xfrm>
            <a:off x="2195736" y="5085184"/>
            <a:ext cx="6882012" cy="954107"/>
          </a:xfrm>
          <a:prstGeom prst="rect">
            <a:avLst/>
          </a:prstGeom>
          <a:effectLst>
            <a:glow rad="228600">
              <a:schemeClr val="accent6">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none" rtlCol="0">
            <a:spAutoFit/>
          </a:bodyPr>
          <a:lstStyle/>
          <a:p>
            <a:r>
              <a:rPr lang="hy-AM" sz="2800" dirty="0"/>
              <a:t>Երանի հոգով աղքատներին, </a:t>
            </a:r>
            <a:endParaRPr lang="hy-AM" sz="2800" dirty="0" smtClean="0"/>
          </a:p>
          <a:p>
            <a:r>
              <a:rPr lang="hy-AM" sz="2800" dirty="0" smtClean="0"/>
              <a:t>որ նրանցն </a:t>
            </a:r>
            <a:r>
              <a:rPr lang="hy-AM" sz="2800" dirty="0"/>
              <a:t>է երկնքի </a:t>
            </a:r>
            <a:r>
              <a:rPr lang="hy-AM" sz="2800" dirty="0" smtClean="0"/>
              <a:t>թագավորութիյունը</a:t>
            </a:r>
            <a:r>
              <a:rPr lang="hy-AM" sz="2800" dirty="0"/>
              <a:t>։</a:t>
            </a:r>
            <a:endParaRPr lang="en-US" sz="2800" dirty="0"/>
          </a:p>
        </p:txBody>
      </p:sp>
    </p:spTree>
    <p:extLst>
      <p:ext uri="{BB962C8B-B14F-4D97-AF65-F5344CB8AC3E}">
        <p14:creationId xmlns:p14="http://schemas.microsoft.com/office/powerpoint/2010/main" xmlns="" val="300893070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143853" y="548680"/>
            <a:ext cx="4652283" cy="1569660"/>
          </a:xfrm>
          <a:prstGeom prst="rect">
            <a:avLst/>
          </a:prstGeom>
          <a:noFill/>
        </p:spPr>
        <p:txBody>
          <a:bodyPr wrap="square" rtlCol="0">
            <a:spAutoFit/>
          </a:bodyPr>
          <a:lstStyle/>
          <a:p>
            <a:r>
              <a:rPr lang="hy-AM" sz="2400" b="1" dirty="0" smtClean="0">
                <a:solidFill>
                  <a:schemeClr val="bg1"/>
                </a:solidFill>
                <a:effectLst>
                  <a:outerShdw blurRad="50800" dist="50800" dir="5400000" algn="ctr" rotWithShape="0">
                    <a:schemeClr val="tx1"/>
                  </a:outerShdw>
                </a:effectLst>
              </a:rPr>
              <a:t>Առակաց </a:t>
            </a:r>
            <a:r>
              <a:rPr lang="en-US" sz="2400" b="1" dirty="0" smtClean="0">
                <a:solidFill>
                  <a:schemeClr val="bg1"/>
                </a:solidFill>
                <a:effectLst>
                  <a:outerShdw blurRad="50800" dist="50800" dir="5400000" algn="ctr" rotWithShape="0">
                    <a:schemeClr val="tx1"/>
                  </a:outerShdw>
                </a:effectLst>
              </a:rPr>
              <a:t>30</a:t>
            </a:r>
            <a:r>
              <a:rPr lang="en-US" sz="2400" b="1" dirty="0">
                <a:solidFill>
                  <a:schemeClr val="bg1"/>
                </a:solidFill>
                <a:effectLst>
                  <a:outerShdw blurRad="50800" dist="50800" dir="5400000" algn="ctr" rotWithShape="0">
                    <a:schemeClr val="tx1"/>
                  </a:outerShdw>
                </a:effectLst>
              </a:rPr>
              <a:t>, </a:t>
            </a:r>
            <a:r>
              <a:rPr lang="hy-AM" sz="2400" b="1" dirty="0" smtClean="0">
                <a:solidFill>
                  <a:schemeClr val="bg1"/>
                </a:solidFill>
                <a:effectLst>
                  <a:outerShdw blurRad="50800" dist="50800" dir="5400000" algn="ctr" rotWithShape="0">
                    <a:schemeClr val="tx1"/>
                  </a:outerShdw>
                </a:effectLst>
              </a:rPr>
              <a:t>Ագուրը խորհուրդ է տալիս պարծենալու փոխարեն լինել խոնարհ </a:t>
            </a:r>
            <a:r>
              <a:rPr lang="hy-AM" sz="2400" b="1" dirty="0" smtClean="0">
                <a:solidFill>
                  <a:schemeClr val="bg1"/>
                </a:solidFill>
                <a:effectLst>
                  <a:outerShdw blurRad="50800" dist="50800" dir="5400000" algn="ctr" rotWithShape="0">
                    <a:schemeClr val="tx1"/>
                  </a:outerShdw>
                </a:effectLst>
              </a:rPr>
              <a:t>և </a:t>
            </a:r>
            <a:r>
              <a:rPr lang="hy-AM" sz="2400" b="1" dirty="0" smtClean="0">
                <a:solidFill>
                  <a:schemeClr val="bg1"/>
                </a:solidFill>
                <a:effectLst>
                  <a:outerShdw blurRad="50800" dist="50800" dir="5400000" algn="ctr" rotWithShape="0">
                    <a:schemeClr val="tx1"/>
                  </a:outerShdw>
                </a:effectLst>
              </a:rPr>
              <a:t>մտածել Աստծո գործերի վրա։</a:t>
            </a:r>
            <a:endParaRPr lang="es-ES" sz="2400" b="1" dirty="0">
              <a:solidFill>
                <a:schemeClr val="bg1"/>
              </a:solidFill>
              <a:effectLst>
                <a:outerShdw blurRad="50800" dist="50800" dir="5400000" algn="ctr" rotWithShape="0">
                  <a:schemeClr val="tx1"/>
                </a:outerShdw>
              </a:effectLst>
            </a:endParaRPr>
          </a:p>
        </p:txBody>
      </p:sp>
      <p:sp>
        <p:nvSpPr>
          <p:cNvPr id="3" name="2 CuadroTexto"/>
          <p:cNvSpPr txBox="1"/>
          <p:nvPr/>
        </p:nvSpPr>
        <p:spPr>
          <a:xfrm>
            <a:off x="1077652" y="2881967"/>
            <a:ext cx="6408712" cy="3139321"/>
          </a:xfrm>
          <a:prstGeom prst="rect">
            <a:avLst/>
          </a:prstGeom>
          <a:noFill/>
        </p:spPr>
        <p:txBody>
          <a:bodyPr wrap="square" rtlCol="0">
            <a:spAutoFit/>
          </a:bodyPr>
          <a:lstStyle/>
          <a:p>
            <a:pPr marL="342900" indent="-342900">
              <a:spcBef>
                <a:spcPts val="600"/>
              </a:spcBef>
              <a:buFont typeface="+mj-lt"/>
              <a:buAutoNum type="arabicPeriod"/>
            </a:pPr>
            <a:r>
              <a:rPr lang="hy-AM" sz="2400" b="1" dirty="0" smtClean="0">
                <a:solidFill>
                  <a:schemeClr val="accent4">
                    <a:lumMod val="40000"/>
                    <a:lumOff val="60000"/>
                  </a:schemeClr>
                </a:solidFill>
                <a:effectLst>
                  <a:outerShdw blurRad="50800" dist="50800" dir="5400000" algn="ctr" rotWithShape="0">
                    <a:schemeClr val="tx1"/>
                  </a:outerShdw>
                </a:effectLst>
              </a:rPr>
              <a:t>ԽՈՐՇԻՐ ՊԱՐԾԵՆԱԼՈՒՑ</a:t>
            </a:r>
            <a:endParaRPr lang="es-ES" sz="2400" b="1" dirty="0" smtClean="0">
              <a:solidFill>
                <a:schemeClr val="accent4">
                  <a:lumMod val="40000"/>
                  <a:lumOff val="60000"/>
                </a:schemeClr>
              </a:solidFill>
              <a:effectLst>
                <a:outerShdw blurRad="50800" dist="50800" dir="5400000" algn="ctr" rotWithShape="0">
                  <a:schemeClr val="tx1"/>
                </a:outerShdw>
              </a:effectLst>
            </a:endParaRPr>
          </a:p>
          <a:p>
            <a:pPr marL="800100" lvl="1" indent="-342900">
              <a:spcBef>
                <a:spcPts val="600"/>
              </a:spcBef>
              <a:buFont typeface="Wingdings" pitchFamily="2" charset="2"/>
              <a:buChar char="v"/>
            </a:pPr>
            <a:r>
              <a:rPr lang="hy-AM" sz="2400" b="1" dirty="0" smtClean="0">
                <a:solidFill>
                  <a:schemeClr val="accent6">
                    <a:lumMod val="60000"/>
                    <a:lumOff val="40000"/>
                  </a:schemeClr>
                </a:solidFill>
                <a:effectLst>
                  <a:outerShdw blurRad="50800" dist="50800" dir="5400000" algn="ctr" rotWithShape="0">
                    <a:schemeClr val="tx1"/>
                  </a:outerShdw>
                </a:effectLst>
              </a:rPr>
              <a:t>Հիմարություն և պարծանք</a:t>
            </a:r>
            <a:r>
              <a:rPr lang="en-US" sz="2400" b="1" dirty="0" smtClean="0">
                <a:solidFill>
                  <a:schemeClr val="accent6">
                    <a:lumMod val="60000"/>
                    <a:lumOff val="40000"/>
                  </a:schemeClr>
                </a:solidFill>
                <a:effectLst>
                  <a:outerShdw blurRad="50800" dist="50800" dir="5400000" algn="ctr" rotWithShape="0">
                    <a:schemeClr val="tx1"/>
                  </a:outerShdw>
                </a:effectLst>
              </a:rPr>
              <a:t> (</a:t>
            </a:r>
            <a:r>
              <a:rPr lang="hy-AM" sz="2400" b="1" dirty="0" smtClean="0">
                <a:solidFill>
                  <a:schemeClr val="accent6">
                    <a:lumMod val="60000"/>
                    <a:lumOff val="40000"/>
                  </a:schemeClr>
                </a:solidFill>
                <a:effectLst>
                  <a:outerShdw blurRad="50800" dist="50800" dir="5400000" algn="ctr" rotWithShape="0">
                    <a:schemeClr val="tx1"/>
                  </a:outerShdw>
                </a:effectLst>
              </a:rPr>
              <a:t>հ</a:t>
            </a:r>
            <a:r>
              <a:rPr lang="en-US" sz="2400" b="1" dirty="0" smtClean="0">
                <a:solidFill>
                  <a:schemeClr val="accent6">
                    <a:lumMod val="60000"/>
                    <a:lumOff val="40000"/>
                  </a:schemeClr>
                </a:solidFill>
                <a:effectLst>
                  <a:outerShdw blurRad="50800" dist="50800" dir="5400000" algn="ctr" rotWithShape="0">
                    <a:schemeClr val="tx1"/>
                  </a:outerShdw>
                </a:effectLst>
              </a:rPr>
              <a:t>. </a:t>
            </a:r>
            <a:r>
              <a:rPr lang="en-US" sz="2400" b="1" dirty="0">
                <a:solidFill>
                  <a:schemeClr val="accent6">
                    <a:lumMod val="60000"/>
                    <a:lumOff val="40000"/>
                  </a:schemeClr>
                </a:solidFill>
                <a:effectLst>
                  <a:outerShdw blurRad="50800" dist="50800" dir="5400000" algn="ctr" rotWithShape="0">
                    <a:schemeClr val="tx1"/>
                  </a:outerShdw>
                </a:effectLst>
              </a:rPr>
              <a:t>32)</a:t>
            </a:r>
            <a:endParaRPr lang="es-ES" sz="2400" b="1" dirty="0" smtClean="0">
              <a:solidFill>
                <a:schemeClr val="accent6">
                  <a:lumMod val="60000"/>
                  <a:lumOff val="40000"/>
                </a:schemeClr>
              </a:solidFill>
              <a:effectLst>
                <a:outerShdw blurRad="50800" dist="50800" dir="5400000" algn="ctr" rotWithShape="0">
                  <a:schemeClr val="tx1"/>
                </a:outerShdw>
              </a:effectLst>
            </a:endParaRPr>
          </a:p>
          <a:p>
            <a:pPr marL="800100" lvl="1" indent="-342900">
              <a:spcBef>
                <a:spcPts val="600"/>
              </a:spcBef>
              <a:buFont typeface="Wingdings" pitchFamily="2" charset="2"/>
              <a:buChar char="v"/>
            </a:pPr>
            <a:r>
              <a:rPr lang="hy-AM" sz="2400" b="1" dirty="0" smtClean="0">
                <a:solidFill>
                  <a:schemeClr val="accent6">
                    <a:lumMod val="60000"/>
                    <a:lumOff val="40000"/>
                  </a:schemeClr>
                </a:solidFill>
                <a:effectLst>
                  <a:outerShdw blurRad="50800" dist="50800" dir="5400000" algn="ctr" rotWithShape="0">
                    <a:schemeClr val="tx1"/>
                  </a:outerShdw>
                </a:effectLst>
              </a:rPr>
              <a:t>Հպարտի գործերը</a:t>
            </a:r>
            <a:r>
              <a:rPr lang="en-US" sz="2400" b="1" dirty="0" smtClean="0">
                <a:solidFill>
                  <a:schemeClr val="accent6">
                    <a:lumMod val="60000"/>
                    <a:lumOff val="40000"/>
                  </a:schemeClr>
                </a:solidFill>
                <a:effectLst>
                  <a:outerShdw blurRad="50800" dist="50800" dir="5400000" algn="ctr" rotWithShape="0">
                    <a:schemeClr val="tx1"/>
                  </a:outerShdw>
                </a:effectLst>
              </a:rPr>
              <a:t> (</a:t>
            </a:r>
            <a:r>
              <a:rPr lang="hy-AM" sz="2400" b="1" dirty="0" smtClean="0">
                <a:solidFill>
                  <a:schemeClr val="accent6">
                    <a:lumMod val="60000"/>
                    <a:lumOff val="40000"/>
                  </a:schemeClr>
                </a:solidFill>
                <a:effectLst>
                  <a:outerShdw blurRad="50800" dist="50800" dir="5400000" algn="ctr" rotWithShape="0">
                    <a:schemeClr val="tx1"/>
                  </a:outerShdw>
                </a:effectLst>
              </a:rPr>
              <a:t>հ</a:t>
            </a:r>
            <a:r>
              <a:rPr lang="en-US" sz="2400" b="1" dirty="0" smtClean="0">
                <a:solidFill>
                  <a:schemeClr val="accent6">
                    <a:lumMod val="60000"/>
                    <a:lumOff val="40000"/>
                  </a:schemeClr>
                </a:solidFill>
                <a:effectLst>
                  <a:outerShdw blurRad="50800" dist="50800" dir="5400000" algn="ctr" rotWithShape="0">
                    <a:schemeClr val="tx1"/>
                  </a:outerShdw>
                </a:effectLst>
              </a:rPr>
              <a:t>. </a:t>
            </a:r>
            <a:r>
              <a:rPr lang="en-US" sz="2400" b="1" dirty="0">
                <a:solidFill>
                  <a:schemeClr val="accent6">
                    <a:lumMod val="60000"/>
                    <a:lumOff val="40000"/>
                  </a:schemeClr>
                </a:solidFill>
                <a:effectLst>
                  <a:outerShdw blurRad="50800" dist="50800" dir="5400000" algn="ctr" rotWithShape="0">
                    <a:schemeClr val="tx1"/>
                  </a:outerShdw>
                </a:effectLst>
              </a:rPr>
              <a:t>11-20)</a:t>
            </a:r>
            <a:endParaRPr lang="es-ES" sz="2400" b="1" dirty="0" smtClean="0">
              <a:solidFill>
                <a:schemeClr val="accent6">
                  <a:lumMod val="60000"/>
                  <a:lumOff val="40000"/>
                </a:schemeClr>
              </a:solidFill>
              <a:effectLst>
                <a:outerShdw blurRad="50800" dist="50800" dir="5400000" algn="ctr" rotWithShape="0">
                  <a:schemeClr val="tx1"/>
                </a:outerShdw>
              </a:effectLst>
            </a:endParaRPr>
          </a:p>
          <a:p>
            <a:pPr marL="342900" indent="-342900">
              <a:spcBef>
                <a:spcPts val="600"/>
              </a:spcBef>
              <a:buFont typeface="+mj-lt"/>
              <a:buAutoNum type="arabicPeriod"/>
            </a:pPr>
            <a:r>
              <a:rPr lang="hy-AM" sz="2400" b="1" dirty="0" smtClean="0">
                <a:solidFill>
                  <a:schemeClr val="accent4">
                    <a:lumMod val="40000"/>
                    <a:lumOff val="60000"/>
                  </a:schemeClr>
                </a:solidFill>
                <a:effectLst>
                  <a:outerShdw blurRad="50800" dist="50800" dir="5400000" algn="ctr" rotWithShape="0">
                    <a:schemeClr val="tx1"/>
                  </a:outerShdw>
                </a:effectLst>
              </a:rPr>
              <a:t>ԽՈՆԱՐՀՈՒԹՅԱՆ ձԵՌՔՆԵՐՈՒՄԸ</a:t>
            </a:r>
            <a:endParaRPr lang="es-ES" sz="2400" b="1" dirty="0" smtClean="0">
              <a:solidFill>
                <a:schemeClr val="accent4">
                  <a:lumMod val="40000"/>
                  <a:lumOff val="60000"/>
                </a:schemeClr>
              </a:solidFill>
              <a:effectLst>
                <a:outerShdw blurRad="50800" dist="50800" dir="5400000" algn="ctr" rotWithShape="0">
                  <a:schemeClr val="tx1"/>
                </a:outerShdw>
              </a:effectLst>
            </a:endParaRPr>
          </a:p>
          <a:p>
            <a:pPr marL="800100" lvl="1" indent="-342900">
              <a:spcBef>
                <a:spcPts val="600"/>
              </a:spcBef>
              <a:buFont typeface="Wingdings" pitchFamily="2" charset="2"/>
              <a:buChar char="v"/>
            </a:pPr>
            <a:r>
              <a:rPr lang="hy-AM" sz="2400" b="1" dirty="0" smtClean="0">
                <a:solidFill>
                  <a:schemeClr val="accent2">
                    <a:lumMod val="60000"/>
                    <a:lumOff val="40000"/>
                  </a:schemeClr>
                </a:solidFill>
                <a:effectLst>
                  <a:outerShdw blurRad="50800" dist="50800" dir="5400000" algn="ctr" rotWithShape="0">
                    <a:schemeClr val="tx1"/>
                  </a:outerShdw>
                </a:effectLst>
              </a:rPr>
              <a:t>Նայելով Աստծուն</a:t>
            </a:r>
            <a:r>
              <a:rPr lang="en-US" sz="2400" b="1" dirty="0" smtClean="0">
                <a:solidFill>
                  <a:schemeClr val="accent2">
                    <a:lumMod val="60000"/>
                    <a:lumOff val="40000"/>
                  </a:schemeClr>
                </a:solidFill>
                <a:effectLst>
                  <a:outerShdw blurRad="50800" dist="50800" dir="5400000" algn="ctr" rotWithShape="0">
                    <a:schemeClr val="tx1"/>
                  </a:outerShdw>
                </a:effectLst>
              </a:rPr>
              <a:t> (</a:t>
            </a:r>
            <a:r>
              <a:rPr lang="hy-AM" sz="2400" b="1" dirty="0" smtClean="0">
                <a:solidFill>
                  <a:schemeClr val="accent2">
                    <a:lumMod val="60000"/>
                    <a:lumOff val="40000"/>
                  </a:schemeClr>
                </a:solidFill>
                <a:effectLst>
                  <a:outerShdw blurRad="50800" dist="50800" dir="5400000" algn="ctr" rotWithShape="0">
                    <a:schemeClr val="tx1"/>
                  </a:outerShdw>
                </a:effectLst>
              </a:rPr>
              <a:t>հ.</a:t>
            </a:r>
            <a:r>
              <a:rPr lang="en-US" sz="2400" b="1" dirty="0" smtClean="0">
                <a:solidFill>
                  <a:schemeClr val="accent2">
                    <a:lumMod val="60000"/>
                    <a:lumOff val="40000"/>
                  </a:schemeClr>
                </a:solidFill>
                <a:effectLst>
                  <a:outerShdw blurRad="50800" dist="50800" dir="5400000" algn="ctr" rotWithShape="0">
                    <a:schemeClr val="tx1"/>
                  </a:outerShdw>
                </a:effectLst>
              </a:rPr>
              <a:t> </a:t>
            </a:r>
            <a:r>
              <a:rPr lang="en-US" sz="2400" b="1" dirty="0">
                <a:solidFill>
                  <a:schemeClr val="accent2">
                    <a:lumMod val="60000"/>
                    <a:lumOff val="40000"/>
                  </a:schemeClr>
                </a:solidFill>
                <a:effectLst>
                  <a:outerShdw blurRad="50800" dist="50800" dir="5400000" algn="ctr" rotWithShape="0">
                    <a:schemeClr val="tx1"/>
                  </a:outerShdw>
                </a:effectLst>
              </a:rPr>
              <a:t>3-6)</a:t>
            </a:r>
            <a:endParaRPr lang="es-ES" sz="2400" b="1" dirty="0" smtClean="0">
              <a:solidFill>
                <a:schemeClr val="accent2">
                  <a:lumMod val="60000"/>
                  <a:lumOff val="40000"/>
                </a:schemeClr>
              </a:solidFill>
              <a:effectLst>
                <a:outerShdw blurRad="50800" dist="50800" dir="5400000" algn="ctr" rotWithShape="0">
                  <a:schemeClr val="tx1"/>
                </a:outerShdw>
              </a:effectLst>
            </a:endParaRPr>
          </a:p>
          <a:p>
            <a:pPr marL="800100" lvl="1" indent="-342900">
              <a:spcBef>
                <a:spcPts val="600"/>
              </a:spcBef>
              <a:buFont typeface="Wingdings" pitchFamily="2" charset="2"/>
              <a:buChar char="v"/>
            </a:pPr>
            <a:r>
              <a:rPr lang="hy-AM" sz="2400" b="1" dirty="0" smtClean="0">
                <a:solidFill>
                  <a:schemeClr val="accent2">
                    <a:lumMod val="60000"/>
                    <a:lumOff val="40000"/>
                  </a:schemeClr>
                </a:solidFill>
                <a:effectLst>
                  <a:outerShdw blurRad="50800" dist="50800" dir="5400000" algn="ctr" rotWithShape="0">
                    <a:schemeClr val="tx1"/>
                  </a:outerShdw>
                </a:effectLst>
              </a:rPr>
              <a:t>Խնդրել ինչի </a:t>
            </a:r>
            <a:r>
              <a:rPr lang="hy-AM" sz="2400" b="1" dirty="0" smtClean="0">
                <a:solidFill>
                  <a:schemeClr val="accent2">
                    <a:lumMod val="60000"/>
                    <a:lumOff val="40000"/>
                  </a:schemeClr>
                </a:solidFill>
                <a:effectLst>
                  <a:outerShdw blurRad="50800" dist="50800" dir="5400000" algn="ctr" rotWithShape="0">
                    <a:schemeClr val="tx1"/>
                  </a:outerShdw>
                </a:effectLst>
              </a:rPr>
              <a:t>կարիքն </a:t>
            </a:r>
            <a:r>
              <a:rPr lang="hy-AM" sz="2400" b="1" dirty="0" smtClean="0">
                <a:solidFill>
                  <a:schemeClr val="accent2">
                    <a:lumMod val="60000"/>
                    <a:lumOff val="40000"/>
                  </a:schemeClr>
                </a:solidFill>
                <a:effectLst>
                  <a:outerShdw blurRad="50800" dist="50800" dir="5400000" algn="ctr" rotWithShape="0">
                    <a:schemeClr val="tx1"/>
                  </a:outerShdw>
                </a:effectLst>
              </a:rPr>
              <a:t>ունենք</a:t>
            </a:r>
            <a:r>
              <a:rPr lang="en-US" sz="2400" b="1" dirty="0" smtClean="0">
                <a:solidFill>
                  <a:schemeClr val="accent2">
                    <a:lumMod val="60000"/>
                    <a:lumOff val="40000"/>
                  </a:schemeClr>
                </a:solidFill>
                <a:effectLst>
                  <a:outerShdw blurRad="50800" dist="50800" dir="5400000" algn="ctr" rotWithShape="0">
                    <a:schemeClr val="tx1"/>
                  </a:outerShdw>
                </a:effectLst>
              </a:rPr>
              <a:t> (</a:t>
            </a:r>
            <a:r>
              <a:rPr lang="hy-AM" sz="2400" b="1" dirty="0" smtClean="0">
                <a:solidFill>
                  <a:schemeClr val="accent2">
                    <a:lumMod val="60000"/>
                    <a:lumOff val="40000"/>
                  </a:schemeClr>
                </a:solidFill>
                <a:effectLst>
                  <a:outerShdw blurRad="50800" dist="50800" dir="5400000" algn="ctr" rotWithShape="0">
                    <a:schemeClr val="tx1"/>
                  </a:outerShdw>
                </a:effectLst>
              </a:rPr>
              <a:t>հ.</a:t>
            </a:r>
            <a:r>
              <a:rPr lang="en-US" sz="2400" b="1" dirty="0" smtClean="0">
                <a:solidFill>
                  <a:schemeClr val="accent2">
                    <a:lumMod val="60000"/>
                    <a:lumOff val="40000"/>
                  </a:schemeClr>
                </a:solidFill>
                <a:effectLst>
                  <a:outerShdw blurRad="50800" dist="50800" dir="5400000" algn="ctr" rotWithShape="0">
                    <a:schemeClr val="tx1"/>
                  </a:outerShdw>
                </a:effectLst>
              </a:rPr>
              <a:t> </a:t>
            </a:r>
            <a:r>
              <a:rPr lang="en-US" sz="2400" b="1" dirty="0">
                <a:solidFill>
                  <a:schemeClr val="accent2">
                    <a:lumMod val="60000"/>
                    <a:lumOff val="40000"/>
                  </a:schemeClr>
                </a:solidFill>
                <a:effectLst>
                  <a:outerShdw blurRad="50800" dist="50800" dir="5400000" algn="ctr" rotWithShape="0">
                    <a:schemeClr val="tx1"/>
                  </a:outerShdw>
                </a:effectLst>
              </a:rPr>
              <a:t>7-9)</a:t>
            </a:r>
            <a:endParaRPr lang="es-ES" sz="2400" b="1" dirty="0" smtClean="0">
              <a:solidFill>
                <a:schemeClr val="accent2">
                  <a:lumMod val="60000"/>
                  <a:lumOff val="40000"/>
                </a:schemeClr>
              </a:solidFill>
              <a:effectLst>
                <a:outerShdw blurRad="50800" dist="50800" dir="5400000" algn="ctr" rotWithShape="0">
                  <a:schemeClr val="tx1"/>
                </a:outerShdw>
              </a:effectLst>
            </a:endParaRPr>
          </a:p>
          <a:p>
            <a:pPr marL="800100" lvl="1" indent="-342900">
              <a:spcBef>
                <a:spcPts val="600"/>
              </a:spcBef>
              <a:buFont typeface="Wingdings" pitchFamily="2" charset="2"/>
              <a:buChar char="v"/>
            </a:pPr>
            <a:r>
              <a:rPr lang="hy-AM" sz="2400" b="1" dirty="0" smtClean="0">
                <a:solidFill>
                  <a:schemeClr val="accent2">
                    <a:lumMod val="60000"/>
                    <a:lumOff val="40000"/>
                  </a:schemeClr>
                </a:solidFill>
                <a:effectLst>
                  <a:outerShdw blurRad="50800" dist="50800" dir="5400000" algn="ctr" rotWithShape="0">
                    <a:schemeClr val="tx1"/>
                  </a:outerShdw>
                </a:effectLst>
              </a:rPr>
              <a:t>Սովորելով բնությունից</a:t>
            </a:r>
            <a:r>
              <a:rPr lang="en-US" sz="2400" b="1" dirty="0" smtClean="0">
                <a:solidFill>
                  <a:schemeClr val="accent2">
                    <a:lumMod val="60000"/>
                    <a:lumOff val="40000"/>
                  </a:schemeClr>
                </a:solidFill>
                <a:effectLst>
                  <a:outerShdw blurRad="50800" dist="50800" dir="5400000" algn="ctr" rotWithShape="0">
                    <a:schemeClr val="tx1"/>
                  </a:outerShdw>
                </a:effectLst>
              </a:rPr>
              <a:t> (</a:t>
            </a:r>
            <a:r>
              <a:rPr lang="hy-AM" sz="2400" b="1" dirty="0" smtClean="0">
                <a:solidFill>
                  <a:schemeClr val="accent2">
                    <a:lumMod val="60000"/>
                    <a:lumOff val="40000"/>
                  </a:schemeClr>
                </a:solidFill>
                <a:effectLst>
                  <a:outerShdw blurRad="50800" dist="50800" dir="5400000" algn="ctr" rotWithShape="0">
                    <a:schemeClr val="tx1"/>
                  </a:outerShdw>
                </a:effectLst>
              </a:rPr>
              <a:t>հ.</a:t>
            </a:r>
            <a:r>
              <a:rPr lang="en-US" sz="2400" b="1" dirty="0" smtClean="0">
                <a:solidFill>
                  <a:schemeClr val="accent2">
                    <a:lumMod val="60000"/>
                    <a:lumOff val="40000"/>
                  </a:schemeClr>
                </a:solidFill>
                <a:effectLst>
                  <a:outerShdw blurRad="50800" dist="50800" dir="5400000" algn="ctr" rotWithShape="0">
                    <a:schemeClr val="tx1"/>
                  </a:outerShdw>
                </a:effectLst>
              </a:rPr>
              <a:t> </a:t>
            </a:r>
            <a:r>
              <a:rPr lang="en-US" sz="2400" b="1" dirty="0">
                <a:solidFill>
                  <a:schemeClr val="accent2">
                    <a:lumMod val="60000"/>
                    <a:lumOff val="40000"/>
                  </a:schemeClr>
                </a:solidFill>
                <a:effectLst>
                  <a:outerShdw blurRad="50800" dist="50800" dir="5400000" algn="ctr" rotWithShape="0">
                    <a:schemeClr val="tx1"/>
                  </a:outerShdw>
                </a:effectLst>
              </a:rPr>
              <a:t>18-19, 24-28)</a:t>
            </a:r>
            <a:endParaRPr lang="es-ES" sz="2400" b="1" dirty="0">
              <a:solidFill>
                <a:schemeClr val="accent2">
                  <a:lumMod val="60000"/>
                  <a:lumOff val="40000"/>
                </a:schemeClr>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xmlns="" val="37319797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wipe(left)">
                                      <p:cBhvr>
                                        <p:cTn id="26" dur="500"/>
                                        <p:tgtEl>
                                          <p:spTgt spid="3">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left)">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251520" y="1583219"/>
            <a:ext cx="2074638" cy="1557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107504" y="764704"/>
            <a:ext cx="5976664" cy="815608"/>
          </a:xfrm>
          <a:prstGeom prst="rect">
            <a:avLst/>
          </a:prstGeom>
        </p:spPr>
        <p:txBody>
          <a:bodyPr wrap="square">
            <a:spAutoFit/>
          </a:bodyPr>
          <a:lstStyle/>
          <a:p>
            <a:r>
              <a:rPr lang="hy-AM" sz="17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«Եթե հիմարութիուն </a:t>
            </a:r>
            <a:r>
              <a:rPr lang="hy-AM" sz="1700" b="1" dirty="0">
                <a:solidFill>
                  <a:schemeClr val="accent1">
                    <a:lumMod val="20000"/>
                    <a:lumOff val="80000"/>
                  </a:schemeClr>
                </a:solidFill>
                <a:effectLst>
                  <a:outerShdw blurRad="50800" dist="50800" dir="5400000" algn="ctr" rotWithShape="0">
                    <a:schemeClr val="tx1"/>
                  </a:outerShdw>
                </a:effectLst>
                <a:latin typeface="Comic Sans MS" pitchFamily="66" charset="0"/>
              </a:rPr>
              <a:t>արիր հպարտանալովդ, կամ </a:t>
            </a:r>
            <a:r>
              <a:rPr lang="hy-AM" sz="17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եթե </a:t>
            </a:r>
            <a:r>
              <a:rPr lang="hy-AM" sz="1700" b="1" dirty="0">
                <a:solidFill>
                  <a:schemeClr val="accent1">
                    <a:lumMod val="20000"/>
                    <a:lumOff val="80000"/>
                  </a:schemeClr>
                </a:solidFill>
                <a:effectLst>
                  <a:outerShdw blurRad="50800" dist="50800" dir="5400000" algn="ctr" rotWithShape="0">
                    <a:schemeClr val="tx1"/>
                  </a:outerShdw>
                </a:effectLst>
                <a:latin typeface="Comic Sans MS" pitchFamily="66" charset="0"/>
              </a:rPr>
              <a:t>մի չար բան </a:t>
            </a:r>
            <a:r>
              <a:rPr lang="hy-AM" sz="17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մտածեցիր՝ձեռքդ </a:t>
            </a:r>
            <a:r>
              <a:rPr lang="hy-AM" sz="1700" b="1" dirty="0">
                <a:solidFill>
                  <a:schemeClr val="accent1">
                    <a:lumMod val="20000"/>
                    <a:lumOff val="80000"/>
                  </a:schemeClr>
                </a:solidFill>
                <a:effectLst>
                  <a:outerShdw blurRad="50800" dist="50800" dir="5400000" algn="ctr" rotWithShape="0">
                    <a:schemeClr val="tx1"/>
                  </a:outerShdw>
                </a:effectLst>
                <a:latin typeface="Comic Sans MS" pitchFamily="66" charset="0"/>
              </a:rPr>
              <a:t>դիր </a:t>
            </a:r>
            <a:r>
              <a:rPr lang="hy-AM" sz="17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բերանիդ»</a:t>
            </a:r>
            <a:endParaRPr lang="es-ES" sz="17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endParaRPr>
          </a:p>
          <a:p>
            <a:pPr algn="r"/>
            <a:r>
              <a:rPr lang="es-ES" sz="11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a:t>
            </a:r>
            <a:r>
              <a:rPr lang="hy-AM" sz="11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Առակաց </a:t>
            </a:r>
            <a:r>
              <a:rPr lang="es-ES" sz="1100" b="1" dirty="0" smtClean="0">
                <a:solidFill>
                  <a:schemeClr val="accent1">
                    <a:lumMod val="20000"/>
                    <a:lumOff val="80000"/>
                  </a:schemeClr>
                </a:solidFill>
                <a:effectLst>
                  <a:outerShdw blurRad="50800" dist="50800" dir="5400000" algn="ctr" rotWithShape="0">
                    <a:schemeClr val="tx1"/>
                  </a:outerShdw>
                </a:effectLst>
                <a:latin typeface="Comic Sans MS" pitchFamily="66" charset="0"/>
              </a:rPr>
              <a:t>30:32)</a:t>
            </a:r>
            <a:endParaRPr lang="es-ES" sz="1100" b="1" dirty="0">
              <a:solidFill>
                <a:schemeClr val="accent1">
                  <a:lumMod val="20000"/>
                  <a:lumOff val="80000"/>
                </a:schemeClr>
              </a:solidFill>
              <a:effectLst>
                <a:outerShdw blurRad="50800" dist="50800" dir="5400000" algn="ctr" rotWithShape="0">
                  <a:schemeClr val="tx1"/>
                </a:outerShdw>
              </a:effectLst>
              <a:latin typeface="Comic Sans MS" pitchFamily="66" charset="0"/>
            </a:endParaRPr>
          </a:p>
        </p:txBody>
      </p:sp>
      <p:sp>
        <p:nvSpPr>
          <p:cNvPr id="3" name="2 CuadroTexto"/>
          <p:cNvSpPr txBox="1"/>
          <p:nvPr/>
        </p:nvSpPr>
        <p:spPr>
          <a:xfrm>
            <a:off x="-7086" y="11520"/>
            <a:ext cx="6235269" cy="738664"/>
          </a:xfrm>
          <a:prstGeom prst="rect">
            <a:avLst/>
          </a:prstGeom>
          <a:noFill/>
        </p:spPr>
        <p:txBody>
          <a:bodyPr wrap="square" rtlCol="0">
            <a:spAutoFit/>
          </a:bodyPr>
          <a:lstStyle/>
          <a:p>
            <a:pPr algn="ctr"/>
            <a:r>
              <a:rPr lang="hy-AM"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ՀԻՄԱՐՈՒԹՅՈՒՆ ԵՎ ՊԱՐԾԱՆՔ</a:t>
            </a:r>
          </a:p>
          <a:p>
            <a:pPr algn="ctr"/>
            <a:r>
              <a:rPr lang="hy-AM" sz="1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Միաշաբթի</a:t>
            </a:r>
            <a:endParaRPr lang="es-ES" sz="1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3 CuadroTexto"/>
          <p:cNvSpPr txBox="1"/>
          <p:nvPr/>
        </p:nvSpPr>
        <p:spPr>
          <a:xfrm>
            <a:off x="2483768" y="1837273"/>
            <a:ext cx="3599037" cy="1631216"/>
          </a:xfrm>
          <a:prstGeom prst="rect">
            <a:avLst/>
          </a:prstGeom>
          <a:noFill/>
        </p:spPr>
        <p:txBody>
          <a:bodyPr wrap="square" rtlCol="0">
            <a:spAutoFit/>
          </a:bodyPr>
          <a:lstStyle/>
          <a:p>
            <a:pPr>
              <a:spcBef>
                <a:spcPts val="600"/>
              </a:spcBef>
            </a:pPr>
            <a:r>
              <a:rPr lang="hy-AM" sz="2000" b="1" dirty="0" smtClean="0">
                <a:solidFill>
                  <a:schemeClr val="accent1">
                    <a:lumMod val="60000"/>
                    <a:lumOff val="40000"/>
                  </a:schemeClr>
                </a:solidFill>
                <a:effectLst>
                  <a:glow rad="127000">
                    <a:schemeClr val="tx1"/>
                  </a:glow>
                </a:effectLst>
              </a:rPr>
              <a:t>Մենք երբեն հիմարներին</a:t>
            </a:r>
            <a:r>
              <a:rPr lang="en-US" sz="2000" b="1" dirty="0" smtClean="0">
                <a:solidFill>
                  <a:schemeClr val="accent1">
                    <a:lumMod val="60000"/>
                    <a:lumOff val="40000"/>
                  </a:schemeClr>
                </a:solidFill>
                <a:effectLst>
                  <a:glow rad="127000">
                    <a:schemeClr val="tx1"/>
                  </a:glow>
                </a:effectLst>
              </a:rPr>
              <a:t> </a:t>
            </a:r>
            <a:r>
              <a:rPr lang="en-US" sz="2000" b="1" dirty="0">
                <a:solidFill>
                  <a:schemeClr val="accent1">
                    <a:lumMod val="60000"/>
                    <a:lumOff val="40000"/>
                  </a:schemeClr>
                </a:solidFill>
                <a:effectLst>
                  <a:glow rad="127000">
                    <a:schemeClr val="tx1"/>
                  </a:glow>
                </a:effectLst>
              </a:rPr>
              <a:t>[</a:t>
            </a:r>
            <a:r>
              <a:rPr lang="en-US" sz="2000" b="1" i="1" dirty="0" err="1">
                <a:solidFill>
                  <a:schemeClr val="accent1">
                    <a:lumMod val="60000"/>
                    <a:lumOff val="40000"/>
                  </a:schemeClr>
                </a:solidFill>
                <a:effectLst>
                  <a:glow rad="127000">
                    <a:schemeClr val="tx1"/>
                  </a:glow>
                </a:effectLst>
              </a:rPr>
              <a:t>nabal</a:t>
            </a:r>
            <a:r>
              <a:rPr lang="en-US" sz="2000" b="1" i="1" dirty="0">
                <a:solidFill>
                  <a:schemeClr val="accent1">
                    <a:lumMod val="60000"/>
                    <a:lumOff val="40000"/>
                  </a:schemeClr>
                </a:solidFill>
                <a:effectLst>
                  <a:glow rad="127000">
                    <a:schemeClr val="tx1"/>
                  </a:glow>
                </a:effectLst>
              </a:rPr>
              <a:t> </a:t>
            </a:r>
            <a:r>
              <a:rPr lang="en-US" sz="2000" b="1" dirty="0" smtClean="0">
                <a:solidFill>
                  <a:schemeClr val="accent1">
                    <a:lumMod val="60000"/>
                    <a:lumOff val="40000"/>
                  </a:schemeClr>
                </a:solidFill>
                <a:effectLst>
                  <a:glow rad="127000">
                    <a:schemeClr val="tx1"/>
                  </a:glow>
                </a:effectLst>
              </a:rPr>
              <a:t>] </a:t>
            </a:r>
            <a:r>
              <a:rPr lang="hy-AM" sz="2000" b="1" dirty="0" smtClean="0">
                <a:solidFill>
                  <a:schemeClr val="accent1">
                    <a:lumMod val="60000"/>
                    <a:lumOff val="40000"/>
                  </a:schemeClr>
                </a:solidFill>
                <a:effectLst>
                  <a:glow rad="127000">
                    <a:schemeClr val="tx1"/>
                  </a:glow>
                </a:effectLst>
              </a:rPr>
              <a:t>ենք նմանվում, երբ պարծենում ենք</a:t>
            </a:r>
            <a:r>
              <a:rPr lang="en-US" sz="2000" b="1" dirty="0" smtClean="0">
                <a:solidFill>
                  <a:schemeClr val="accent1">
                    <a:lumMod val="60000"/>
                    <a:lumOff val="40000"/>
                  </a:schemeClr>
                </a:solidFill>
                <a:effectLst>
                  <a:glow rad="127000">
                    <a:schemeClr val="tx1"/>
                  </a:glow>
                </a:effectLst>
              </a:rPr>
              <a:t>, </a:t>
            </a:r>
            <a:r>
              <a:rPr lang="hy-AM" sz="2000" b="1" dirty="0" smtClean="0">
                <a:solidFill>
                  <a:schemeClr val="accent1">
                    <a:lumMod val="60000"/>
                    <a:lumOff val="40000"/>
                  </a:schemeClr>
                </a:solidFill>
                <a:effectLst>
                  <a:glow rad="127000">
                    <a:schemeClr val="tx1"/>
                  </a:glow>
                </a:effectLst>
              </a:rPr>
              <a:t>կամ մեծամիտ ենք կամ էլ ինքնահավան։</a:t>
            </a:r>
            <a:endParaRPr lang="es-ES" sz="2000" b="1" dirty="0" smtClean="0">
              <a:solidFill>
                <a:schemeClr val="accent1">
                  <a:lumMod val="60000"/>
                  <a:lumOff val="40000"/>
                </a:schemeClr>
              </a:solidFill>
              <a:effectLst>
                <a:glow rad="127000">
                  <a:schemeClr val="tx1"/>
                </a:glow>
              </a:effectLst>
            </a:endParaRPr>
          </a:p>
        </p:txBody>
      </p:sp>
      <p:pic>
        <p:nvPicPr>
          <p:cNvPr id="1026" name="Picture 2" descr="\\EUNICE\FondosTematicos\David\Abigail\110_05_0097_BiblePaintings.jpg"/>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228184" y="112244"/>
            <a:ext cx="2376264" cy="34827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5" name="4 Rectángulo"/>
          <p:cNvSpPr/>
          <p:nvPr/>
        </p:nvSpPr>
        <p:spPr>
          <a:xfrm>
            <a:off x="110233" y="3514070"/>
            <a:ext cx="4893815" cy="3247043"/>
          </a:xfrm>
          <a:prstGeom prst="rect">
            <a:avLst/>
          </a:prstGeom>
        </p:spPr>
        <p:txBody>
          <a:bodyPr wrap="square">
            <a:spAutoFit/>
          </a:bodyPr>
          <a:lstStyle/>
          <a:p>
            <a:pPr lvl="0">
              <a:spcBef>
                <a:spcPts val="600"/>
              </a:spcBef>
            </a:pPr>
            <a:r>
              <a:rPr lang="hy-AM" sz="2000" b="1" dirty="0" smtClean="0">
                <a:solidFill>
                  <a:schemeClr val="accent1">
                    <a:lumMod val="60000"/>
                    <a:lumOff val="40000"/>
                  </a:schemeClr>
                </a:solidFill>
                <a:effectLst>
                  <a:glow rad="127000">
                    <a:schemeClr val="tx1"/>
                  </a:glow>
                </a:effectLst>
              </a:rPr>
              <a:t>Նաբաղը պարծենալը ամենապարզ օրինակն է Աստվածաշնչում «</a:t>
            </a:r>
            <a:r>
              <a:rPr lang="hy-AM" sz="2000" b="1" dirty="0">
                <a:solidFill>
                  <a:schemeClr val="accent1">
                    <a:lumMod val="60000"/>
                    <a:lumOff val="40000"/>
                  </a:schemeClr>
                </a:solidFill>
                <a:effectLst>
                  <a:glow rad="127000">
                    <a:schemeClr val="tx1"/>
                  </a:glow>
                </a:effectLst>
              </a:rPr>
              <a:t>Որովհետեւ ինչպէս որ անունն է՝ այնպէս էլ ինքն </a:t>
            </a:r>
            <a:r>
              <a:rPr lang="hy-AM" sz="2000" b="1" dirty="0" smtClean="0">
                <a:solidFill>
                  <a:schemeClr val="accent1">
                    <a:lumMod val="60000"/>
                    <a:lumOff val="40000"/>
                  </a:schemeClr>
                </a:solidFill>
                <a:effectLst>
                  <a:glow rad="127000">
                    <a:schemeClr val="tx1"/>
                  </a:glow>
                </a:effectLst>
              </a:rPr>
              <a:t>է»</a:t>
            </a:r>
            <a:r>
              <a:rPr lang="en-US" sz="2000" b="1" dirty="0" smtClean="0">
                <a:solidFill>
                  <a:schemeClr val="accent1">
                    <a:lumMod val="60000"/>
                    <a:lumOff val="40000"/>
                  </a:schemeClr>
                </a:solidFill>
                <a:effectLst>
                  <a:glow rad="127000">
                    <a:schemeClr val="tx1"/>
                  </a:glow>
                </a:effectLst>
              </a:rPr>
              <a:t> (</a:t>
            </a:r>
            <a:r>
              <a:rPr lang="hy-AM" sz="2000" b="1" dirty="0" smtClean="0">
                <a:solidFill>
                  <a:schemeClr val="accent1">
                    <a:lumMod val="60000"/>
                    <a:lumOff val="40000"/>
                  </a:schemeClr>
                </a:solidFill>
                <a:effectLst>
                  <a:glow rad="127000">
                    <a:schemeClr val="tx1"/>
                  </a:glow>
                </a:effectLst>
              </a:rPr>
              <a:t>Ա Թագ.</a:t>
            </a:r>
            <a:r>
              <a:rPr lang="en-US" sz="2000" b="1" dirty="0" smtClean="0">
                <a:solidFill>
                  <a:schemeClr val="accent1">
                    <a:lumMod val="60000"/>
                    <a:lumOff val="40000"/>
                  </a:schemeClr>
                </a:solidFill>
                <a:effectLst>
                  <a:glow rad="127000">
                    <a:schemeClr val="tx1"/>
                  </a:glow>
                </a:effectLst>
              </a:rPr>
              <a:t> </a:t>
            </a:r>
            <a:r>
              <a:rPr lang="en-US" sz="2000" b="1" dirty="0">
                <a:solidFill>
                  <a:schemeClr val="accent1">
                    <a:lumMod val="60000"/>
                    <a:lumOff val="40000"/>
                  </a:schemeClr>
                </a:solidFill>
                <a:effectLst>
                  <a:glow rad="127000">
                    <a:schemeClr val="tx1"/>
                  </a:glow>
                </a:effectLst>
              </a:rPr>
              <a:t>25:25</a:t>
            </a:r>
            <a:r>
              <a:rPr lang="en-US" sz="2000" b="1" dirty="0" smtClean="0">
                <a:solidFill>
                  <a:schemeClr val="accent1">
                    <a:lumMod val="60000"/>
                    <a:lumOff val="40000"/>
                  </a:schemeClr>
                </a:solidFill>
                <a:effectLst>
                  <a:glow rad="127000">
                    <a:schemeClr val="tx1"/>
                  </a:glow>
                </a:effectLst>
              </a:rPr>
              <a:t>)</a:t>
            </a:r>
            <a:r>
              <a:rPr lang="hy-AM" sz="2000" b="1" dirty="0" smtClean="0">
                <a:solidFill>
                  <a:schemeClr val="accent1">
                    <a:lumMod val="60000"/>
                    <a:lumOff val="40000"/>
                  </a:schemeClr>
                </a:solidFill>
                <a:effectLst>
                  <a:glow rad="127000">
                    <a:schemeClr val="tx1"/>
                  </a:glow>
                </a:effectLst>
              </a:rPr>
              <a:t>։</a:t>
            </a:r>
            <a:endParaRPr lang="es-ES" sz="2000" b="1" dirty="0">
              <a:solidFill>
                <a:schemeClr val="accent1">
                  <a:lumMod val="60000"/>
                  <a:lumOff val="40000"/>
                </a:schemeClr>
              </a:solidFill>
              <a:effectLst>
                <a:glow rad="127000">
                  <a:schemeClr val="tx1"/>
                </a:glow>
              </a:effectLst>
            </a:endParaRPr>
          </a:p>
          <a:p>
            <a:pPr lvl="0">
              <a:spcBef>
                <a:spcPts val="600"/>
              </a:spcBef>
            </a:pPr>
            <a:r>
              <a:rPr lang="hy-AM" sz="2000" b="1" dirty="0" smtClean="0">
                <a:solidFill>
                  <a:schemeClr val="accent1">
                    <a:lumMod val="60000"/>
                    <a:lumOff val="40000"/>
                  </a:schemeClr>
                </a:solidFill>
                <a:effectLst>
                  <a:glow rad="127000">
                    <a:schemeClr val="tx1"/>
                  </a:glow>
                </a:effectLst>
              </a:rPr>
              <a:t>Հպարտը մտածում է, թե նա արդեն գիտի  կամ ունի ամեն բան։</a:t>
            </a:r>
            <a:r>
              <a:rPr lang="en-US" sz="2000" b="1" dirty="0" smtClean="0">
                <a:solidFill>
                  <a:schemeClr val="accent1">
                    <a:lumMod val="60000"/>
                    <a:lumOff val="40000"/>
                  </a:schemeClr>
                </a:solidFill>
                <a:effectLst>
                  <a:glow rad="127000">
                    <a:schemeClr val="tx1"/>
                  </a:glow>
                </a:effectLst>
              </a:rPr>
              <a:t> </a:t>
            </a:r>
            <a:r>
              <a:rPr lang="hy-AM" sz="2000" b="1" dirty="0" smtClean="0">
                <a:solidFill>
                  <a:schemeClr val="accent1">
                    <a:lumMod val="60000"/>
                    <a:lumOff val="40000"/>
                  </a:schemeClr>
                </a:solidFill>
                <a:effectLst>
                  <a:glow rad="127000">
                    <a:schemeClr val="tx1"/>
                  </a:glow>
                </a:effectLst>
              </a:rPr>
              <a:t>Նրա խնդիրը այն է, որ որևէ մեկի </a:t>
            </a:r>
            <a:r>
              <a:rPr lang="en-US" sz="2000" b="1" dirty="0" smtClean="0">
                <a:solidFill>
                  <a:schemeClr val="accent1">
                    <a:lumMod val="60000"/>
                    <a:lumOff val="40000"/>
                  </a:schemeClr>
                </a:solidFill>
                <a:effectLst>
                  <a:glow rad="127000">
                    <a:schemeClr val="tx1"/>
                  </a:glow>
                </a:effectLst>
              </a:rPr>
              <a:t>(</a:t>
            </a:r>
            <a:r>
              <a:rPr lang="hy-AM" sz="2000" b="1" dirty="0" smtClean="0">
                <a:solidFill>
                  <a:schemeClr val="accent1">
                    <a:lumMod val="60000"/>
                    <a:lumOff val="40000"/>
                  </a:schemeClr>
                </a:solidFill>
                <a:effectLst>
                  <a:glow rad="127000">
                    <a:schemeClr val="tx1"/>
                  </a:glow>
                </a:effectLst>
              </a:rPr>
              <a:t>խորհրդի </a:t>
            </a:r>
            <a:r>
              <a:rPr lang="en-US" sz="2000" b="1" dirty="0" smtClean="0">
                <a:solidFill>
                  <a:schemeClr val="accent1">
                    <a:lumMod val="60000"/>
                    <a:lumOff val="40000"/>
                  </a:schemeClr>
                </a:solidFill>
                <a:effectLst>
                  <a:glow rad="127000">
                    <a:schemeClr val="tx1"/>
                  </a:glow>
                </a:effectLst>
              </a:rPr>
              <a:t>)</a:t>
            </a:r>
            <a:r>
              <a:rPr lang="hy-AM" sz="2000" b="1" dirty="0" smtClean="0">
                <a:solidFill>
                  <a:schemeClr val="accent1">
                    <a:lumMod val="60000"/>
                    <a:lumOff val="40000"/>
                  </a:schemeClr>
                </a:solidFill>
                <a:effectLst>
                  <a:glow rad="127000">
                    <a:schemeClr val="tx1"/>
                  </a:glow>
                </a:effectLst>
              </a:rPr>
              <a:t>կարիքը չունի։  Նա փարիսեցու նման է Ղուկաս </a:t>
            </a:r>
            <a:r>
              <a:rPr lang="en-US" sz="2000" b="1" dirty="0" smtClean="0">
                <a:solidFill>
                  <a:schemeClr val="accent1">
                    <a:lumMod val="60000"/>
                    <a:lumOff val="40000"/>
                  </a:schemeClr>
                </a:solidFill>
                <a:effectLst>
                  <a:glow rad="127000">
                    <a:schemeClr val="tx1"/>
                  </a:glow>
                </a:effectLst>
              </a:rPr>
              <a:t>18:9-14</a:t>
            </a:r>
            <a:r>
              <a:rPr lang="en-US" sz="2000" b="1" dirty="0">
                <a:solidFill>
                  <a:schemeClr val="accent1">
                    <a:lumMod val="60000"/>
                    <a:lumOff val="40000"/>
                  </a:schemeClr>
                </a:solidFill>
                <a:effectLst>
                  <a:glow rad="127000">
                    <a:schemeClr val="tx1"/>
                  </a:glow>
                </a:effectLst>
              </a:rPr>
              <a:t>; </a:t>
            </a:r>
            <a:r>
              <a:rPr lang="hy-AM" sz="2000" b="1" dirty="0" smtClean="0">
                <a:solidFill>
                  <a:schemeClr val="accent1">
                    <a:lumMod val="60000"/>
                    <a:lumOff val="40000"/>
                  </a:schemeClr>
                </a:solidFill>
                <a:effectLst>
                  <a:glow rad="127000">
                    <a:schemeClr val="tx1"/>
                  </a:glow>
                </a:effectLst>
              </a:rPr>
              <a:t>նա չի ուզում ընդունել Աստծո ողորմությունը։</a:t>
            </a:r>
            <a:endParaRPr lang="es-ES" sz="2000" b="1" dirty="0">
              <a:solidFill>
                <a:schemeClr val="accent1">
                  <a:lumMod val="60000"/>
                  <a:lumOff val="40000"/>
                </a:schemeClr>
              </a:solidFill>
              <a:effectLst>
                <a:glow rad="127000">
                  <a:schemeClr val="tx1"/>
                </a:glow>
              </a:effectLst>
            </a:endParaRPr>
          </a:p>
        </p:txBody>
      </p:sp>
    </p:spTree>
    <p:extLst>
      <p:ext uri="{BB962C8B-B14F-4D97-AF65-F5344CB8AC3E}">
        <p14:creationId xmlns:p14="http://schemas.microsoft.com/office/powerpoint/2010/main" xmlns="" val="3461904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wipe(right)">
                                      <p:cBhvr>
                                        <p:cTn id="21" dur="500"/>
                                        <p:tgtEl>
                                          <p:spTgt spid="102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500" decel="50000" fill="hold">
                                          <p:stCondLst>
                                            <p:cond delay="0"/>
                                          </p:stCondLst>
                                        </p:cTn>
                                        <p:tgtEl>
                                          <p:spTgt spid="1026"/>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1026"/>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1026"/>
                                        </p:tgtEl>
                                        <p:attrNameLst>
                                          <p:attrName>ppt_w</p:attrName>
                                        </p:attrNameLst>
                                      </p:cBhvr>
                                      <p:tavLst>
                                        <p:tav tm="0">
                                          <p:val>
                                            <p:strVal val="#ppt_w*.05"/>
                                          </p:val>
                                        </p:tav>
                                        <p:tav tm="100000">
                                          <p:val>
                                            <p:strVal val="#ppt_w"/>
                                          </p:val>
                                        </p:tav>
                                      </p:tavLst>
                                    </p:anim>
                                    <p:anim calcmode="lin" valueType="num">
                                      <p:cBhvr>
                                        <p:cTn id="32" dur="1000" fill="hold"/>
                                        <p:tgtEl>
                                          <p:spTgt spid="1026"/>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1026"/>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1026"/>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1026"/>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1026"/>
                                        </p:tgtEl>
                                      </p:cBhvr>
                                    </p:animEffect>
                                  </p:childTnLst>
                                </p:cTn>
                              </p:par>
                            </p:childTnLst>
                          </p:cTn>
                        </p:par>
                        <p:par>
                          <p:cTn id="37" fill="hold">
                            <p:stCondLst>
                              <p:cond delay="1000"/>
                            </p:stCondLst>
                            <p:childTnLst>
                              <p:par>
                                <p:cTn id="38" presetID="37" presetClass="entr" presetSubtype="0" fill="hold" grpId="0"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fade">
                                      <p:cBhvr>
                                        <p:cTn id="40" dur="1000"/>
                                        <p:tgtEl>
                                          <p:spTgt spid="5">
                                            <p:txEl>
                                              <p:pRg st="0" end="0"/>
                                            </p:txEl>
                                          </p:spTgt>
                                        </p:tgtEl>
                                      </p:cBhvr>
                                    </p:animEffect>
                                    <p:anim calcmode="lin" valueType="num">
                                      <p:cBhvr>
                                        <p:cTn id="41"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5">
                                            <p:txEl>
                                              <p:pRg st="0" end="0"/>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5">
                                            <p:txEl>
                                              <p:pRg st="1" end="1"/>
                                            </p:txEl>
                                          </p:spTgt>
                                        </p:tgtEl>
                                        <p:attrNameLst>
                                          <p:attrName>style.visibility</p:attrName>
                                        </p:attrNameLst>
                                      </p:cBhvr>
                                      <p:to>
                                        <p:strVal val="visible"/>
                                      </p:to>
                                    </p:set>
                                    <p:animEffect transition="in" filter="fade">
                                      <p:cBhvr>
                                        <p:cTn id="48" dur="1000"/>
                                        <p:tgtEl>
                                          <p:spTgt spid="5">
                                            <p:txEl>
                                              <p:pRg st="1" end="1"/>
                                            </p:txEl>
                                          </p:spTgt>
                                        </p:tgtEl>
                                      </p:cBhvr>
                                    </p:animEffect>
                                    <p:anim calcmode="lin" valueType="num">
                                      <p:cBhvr>
                                        <p:cTn id="49"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5">
                                            <p:txEl>
                                              <p:pRg st="1" end="1"/>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0"/>
            <a:ext cx="8748464" cy="984885"/>
          </a:xfrm>
          <a:prstGeom prst="rect">
            <a:avLst/>
          </a:prstGeom>
        </p:spPr>
        <p:txBody>
          <a:bodyPr wrap="square">
            <a:spAutoFit/>
            <a:scene3d>
              <a:camera prst="orthographicFront"/>
              <a:lightRig rig="brightRoom" dir="t"/>
            </a:scene3d>
            <a:sp3d contourW="6350" prstMaterial="plastic">
              <a:bevelT w="20320" h="20320" prst="angle"/>
              <a:contourClr>
                <a:srgbClr val="FFFF00"/>
              </a:contourClr>
            </a:sp3d>
          </a:bodyPr>
          <a:lstStyle/>
          <a:p>
            <a:pPr algn="ctr"/>
            <a:r>
              <a:rPr lang="hy-AM" sz="4400" b="1" cap="all" spc="300" dirty="0" smtClean="0">
                <a:ln/>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Ով է ճանաչում աստծուն</a:t>
            </a:r>
          </a:p>
          <a:p>
            <a:pPr algn="r"/>
            <a:r>
              <a:rPr lang="hy-AM" sz="1400" b="1" cap="all" spc="300" dirty="0" smtClean="0">
                <a:ln/>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երկուշաբթի</a:t>
            </a:r>
            <a:endParaRPr lang="es-ES" sz="1400" b="1" cap="all" spc="300" dirty="0">
              <a:ln/>
              <a:solidFill>
                <a:schemeClr val="accent1">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2 Rectángulo"/>
          <p:cNvSpPr/>
          <p:nvPr/>
        </p:nvSpPr>
        <p:spPr>
          <a:xfrm>
            <a:off x="179511" y="902911"/>
            <a:ext cx="5688633" cy="1400383"/>
          </a:xfrm>
          <a:prstGeom prst="rect">
            <a:avLst/>
          </a:prstGeom>
        </p:spPr>
        <p:txBody>
          <a:bodyPr wrap="square">
            <a:spAutoFit/>
          </a:bodyPr>
          <a:lstStyle/>
          <a:p>
            <a:r>
              <a:rPr lang="hy-AM" sz="1700" b="1" dirty="0" smtClean="0">
                <a:solidFill>
                  <a:schemeClr val="accent6">
                    <a:lumMod val="40000"/>
                    <a:lumOff val="60000"/>
                  </a:schemeClr>
                </a:solidFill>
                <a:latin typeface="Comic Sans MS" pitchFamily="66" charset="0"/>
              </a:rPr>
              <a:t>«Ո՞վ </a:t>
            </a:r>
            <a:r>
              <a:rPr lang="hy-AM" sz="1700" b="1" dirty="0">
                <a:solidFill>
                  <a:schemeClr val="accent6">
                    <a:lumMod val="40000"/>
                    <a:lumOff val="60000"/>
                  </a:schemeClr>
                </a:solidFill>
                <a:latin typeface="Comic Sans MS" pitchFamily="66" charset="0"/>
              </a:rPr>
              <a:t>վեր </a:t>
            </a:r>
            <a:r>
              <a:rPr lang="hy-AM" sz="1700" b="1" dirty="0" smtClean="0">
                <a:solidFill>
                  <a:schemeClr val="accent6">
                    <a:lumMod val="40000"/>
                    <a:lumOff val="60000"/>
                  </a:schemeClr>
                </a:solidFill>
                <a:latin typeface="Comic Sans MS" pitchFamily="66" charset="0"/>
              </a:rPr>
              <a:t>ելավ</a:t>
            </a:r>
            <a:r>
              <a:rPr lang="hy-AM" sz="1700" b="1" dirty="0">
                <a:solidFill>
                  <a:schemeClr val="accent6">
                    <a:lumMod val="40000"/>
                    <a:lumOff val="60000"/>
                  </a:schemeClr>
                </a:solidFill>
                <a:latin typeface="Comic Sans MS" pitchFamily="66" charset="0"/>
              </a:rPr>
              <a:t> երկինքը և</a:t>
            </a:r>
            <a:r>
              <a:rPr lang="hy-AM" sz="1700" b="1" dirty="0" smtClean="0">
                <a:solidFill>
                  <a:schemeClr val="accent6">
                    <a:lumMod val="40000"/>
                    <a:lumOff val="60000"/>
                  </a:schemeClr>
                </a:solidFill>
                <a:latin typeface="Comic Sans MS" pitchFamily="66" charset="0"/>
              </a:rPr>
              <a:t> իջավ, </a:t>
            </a:r>
            <a:r>
              <a:rPr lang="hy-AM" sz="1700" b="1" dirty="0">
                <a:solidFill>
                  <a:schemeClr val="accent6">
                    <a:lumMod val="40000"/>
                    <a:lumOff val="60000"/>
                  </a:schemeClr>
                </a:solidFill>
                <a:latin typeface="Comic Sans MS" pitchFamily="66" charset="0"/>
              </a:rPr>
              <a:t>ո՞վ </a:t>
            </a:r>
            <a:r>
              <a:rPr lang="hy-AM" sz="1700" b="1" dirty="0" smtClean="0">
                <a:solidFill>
                  <a:schemeClr val="accent6">
                    <a:lumMod val="40000"/>
                    <a:lumOff val="60000"/>
                  </a:schemeClr>
                </a:solidFill>
                <a:latin typeface="Comic Sans MS" pitchFamily="66" charset="0"/>
              </a:rPr>
              <a:t>ժողովեց</a:t>
            </a:r>
            <a:r>
              <a:rPr lang="hy-AM" sz="1700" b="1" dirty="0">
                <a:solidFill>
                  <a:schemeClr val="accent6">
                    <a:lumMod val="40000"/>
                    <a:lumOff val="60000"/>
                  </a:schemeClr>
                </a:solidFill>
                <a:latin typeface="Comic Sans MS" pitchFamily="66" charset="0"/>
              </a:rPr>
              <a:t> քամին իր </a:t>
            </a:r>
            <a:r>
              <a:rPr lang="hy-AM" sz="1700" b="1" dirty="0" smtClean="0">
                <a:solidFill>
                  <a:schemeClr val="accent6">
                    <a:lumMod val="40000"/>
                    <a:lumOff val="60000"/>
                  </a:schemeClr>
                </a:solidFill>
                <a:latin typeface="Comic Sans MS" pitchFamily="66" charset="0"/>
              </a:rPr>
              <a:t>բռերի </a:t>
            </a:r>
            <a:r>
              <a:rPr lang="hy-AM" sz="1700" b="1" dirty="0">
                <a:solidFill>
                  <a:schemeClr val="accent6">
                    <a:lumMod val="40000"/>
                    <a:lumOff val="60000"/>
                  </a:schemeClr>
                </a:solidFill>
                <a:latin typeface="Comic Sans MS" pitchFamily="66" charset="0"/>
              </a:rPr>
              <a:t>մէջ. Ո՞վ ծրարեց ջուրը հանդերձումը, ո՞վ հաստատեց երկրիս բոլոր ծայրերը. Ի՞նչ է </a:t>
            </a:r>
            <a:r>
              <a:rPr lang="hy-AM" sz="1700" b="1" dirty="0" smtClean="0">
                <a:solidFill>
                  <a:schemeClr val="accent6">
                    <a:lumMod val="40000"/>
                    <a:lumOff val="60000"/>
                  </a:schemeClr>
                </a:solidFill>
                <a:latin typeface="Comic Sans MS" pitchFamily="66" charset="0"/>
              </a:rPr>
              <a:t>նրա </a:t>
            </a:r>
            <a:r>
              <a:rPr lang="hy-AM" sz="1700" b="1" dirty="0">
                <a:solidFill>
                  <a:schemeClr val="accent6">
                    <a:lumMod val="40000"/>
                    <a:lumOff val="60000"/>
                  </a:schemeClr>
                </a:solidFill>
                <a:latin typeface="Comic Sans MS" pitchFamily="66" charset="0"/>
              </a:rPr>
              <a:t>անունը, և</a:t>
            </a:r>
            <a:r>
              <a:rPr lang="hy-AM" sz="1700" b="1" dirty="0" smtClean="0">
                <a:solidFill>
                  <a:schemeClr val="accent6">
                    <a:lumMod val="40000"/>
                    <a:lumOff val="60000"/>
                  </a:schemeClr>
                </a:solidFill>
                <a:latin typeface="Comic Sans MS" pitchFamily="66" charset="0"/>
              </a:rPr>
              <a:t> </a:t>
            </a:r>
            <a:r>
              <a:rPr lang="hy-AM" sz="1700" b="1" dirty="0">
                <a:solidFill>
                  <a:schemeClr val="accent6">
                    <a:lumMod val="40000"/>
                    <a:lumOff val="60000"/>
                  </a:schemeClr>
                </a:solidFill>
                <a:latin typeface="Comic Sans MS" pitchFamily="66" charset="0"/>
              </a:rPr>
              <a:t>ի՞նչ է </a:t>
            </a:r>
            <a:r>
              <a:rPr lang="hy-AM" sz="1700" b="1" dirty="0" smtClean="0">
                <a:solidFill>
                  <a:schemeClr val="accent6">
                    <a:lumMod val="40000"/>
                    <a:lumOff val="60000"/>
                  </a:schemeClr>
                </a:solidFill>
                <a:latin typeface="Comic Sans MS" pitchFamily="66" charset="0"/>
              </a:rPr>
              <a:t>նրա </a:t>
            </a:r>
            <a:r>
              <a:rPr lang="hy-AM" sz="1700" b="1" dirty="0">
                <a:solidFill>
                  <a:schemeClr val="accent6">
                    <a:lumMod val="40000"/>
                    <a:lumOff val="60000"/>
                  </a:schemeClr>
                </a:solidFill>
                <a:latin typeface="Comic Sans MS" pitchFamily="66" charset="0"/>
              </a:rPr>
              <a:t>որդիի անունը. </a:t>
            </a:r>
            <a:r>
              <a:rPr lang="hy-AM" sz="1700" b="1" dirty="0" smtClean="0">
                <a:solidFill>
                  <a:schemeClr val="accent6">
                    <a:lumMod val="40000"/>
                    <a:lumOff val="60000"/>
                  </a:schemeClr>
                </a:solidFill>
                <a:latin typeface="Comic Sans MS" pitchFamily="66" charset="0"/>
              </a:rPr>
              <a:t>Արդեյոք գիտե՞ս»</a:t>
            </a:r>
            <a:r>
              <a:rPr lang="hy-AM" sz="1600" dirty="0" smtClean="0"/>
              <a:t>։</a:t>
            </a:r>
            <a:r>
              <a:rPr lang="es-ES" sz="1100" b="1" dirty="0" smtClean="0">
                <a:solidFill>
                  <a:schemeClr val="accent6">
                    <a:lumMod val="40000"/>
                    <a:lumOff val="60000"/>
                  </a:schemeClr>
                </a:solidFill>
                <a:latin typeface="Comic Sans MS" pitchFamily="66" charset="0"/>
              </a:rPr>
              <a:t>(</a:t>
            </a:r>
            <a:r>
              <a:rPr lang="hy-AM" sz="1100" b="1" dirty="0" smtClean="0">
                <a:solidFill>
                  <a:schemeClr val="accent6">
                    <a:lumMod val="40000"/>
                    <a:lumOff val="60000"/>
                  </a:schemeClr>
                </a:solidFill>
                <a:latin typeface="Comic Sans MS" pitchFamily="66" charset="0"/>
              </a:rPr>
              <a:t>Առակաց </a:t>
            </a:r>
            <a:r>
              <a:rPr lang="es-ES" sz="1100" b="1" dirty="0" smtClean="0">
                <a:solidFill>
                  <a:schemeClr val="accent6">
                    <a:lumMod val="40000"/>
                    <a:lumOff val="60000"/>
                  </a:schemeClr>
                </a:solidFill>
                <a:latin typeface="Comic Sans MS" pitchFamily="66" charset="0"/>
              </a:rPr>
              <a:t>30:4)</a:t>
            </a:r>
            <a:endParaRPr lang="es-ES" sz="1100" b="1" dirty="0">
              <a:solidFill>
                <a:schemeClr val="accent6">
                  <a:lumMod val="40000"/>
                  <a:lumOff val="60000"/>
                </a:schemeClr>
              </a:solidFill>
              <a:latin typeface="Comic Sans MS" pitchFamily="66" charset="0"/>
            </a:endParaRPr>
          </a:p>
        </p:txBody>
      </p:sp>
      <p:sp>
        <p:nvSpPr>
          <p:cNvPr id="4" name="3 CuadroTexto"/>
          <p:cNvSpPr txBox="1"/>
          <p:nvPr/>
        </p:nvSpPr>
        <p:spPr>
          <a:xfrm>
            <a:off x="107504" y="2708920"/>
            <a:ext cx="5038613" cy="1323439"/>
          </a:xfrm>
          <a:prstGeom prst="rect">
            <a:avLst/>
          </a:prstGeom>
          <a:noFill/>
        </p:spPr>
        <p:txBody>
          <a:bodyPr wrap="square" rtlCol="0">
            <a:spAutoFit/>
          </a:bodyPr>
          <a:lstStyle/>
          <a:p>
            <a:pPr>
              <a:spcBef>
                <a:spcPts val="600"/>
              </a:spcBef>
            </a:pPr>
            <a:r>
              <a:rPr lang="hy-AM" sz="2000" b="1" dirty="0" smtClean="0">
                <a:solidFill>
                  <a:schemeClr val="bg1"/>
                </a:solidFill>
              </a:rPr>
              <a:t>Եթե մենք հասկանյինք տիեզերքի մեծությունը, և համեմտեինք մեր պստլիկ երկրի հետ, ապա հպարտության ամեն մի նշույլ կկորչեր։</a:t>
            </a:r>
            <a:endParaRPr lang="es-ES" sz="2000" b="1" dirty="0" smtClean="0">
              <a:solidFill>
                <a:schemeClr val="bg1"/>
              </a:solidFill>
            </a:endParaRPr>
          </a:p>
        </p:txBody>
      </p:sp>
      <p:sp>
        <p:nvSpPr>
          <p:cNvPr id="5" name="4 Rectángulo"/>
          <p:cNvSpPr/>
          <p:nvPr/>
        </p:nvSpPr>
        <p:spPr>
          <a:xfrm>
            <a:off x="611560" y="4201631"/>
            <a:ext cx="8284813" cy="232371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lvl="0">
              <a:spcBef>
                <a:spcPts val="600"/>
              </a:spcBef>
            </a:pPr>
            <a:r>
              <a:rPr lang="hy-AM" sz="2000" b="1" dirty="0" smtClean="0">
                <a:solidFill>
                  <a:prstClr val="black"/>
                </a:solidFill>
              </a:rPr>
              <a:t>Երբ մենք նայում ենք Աստծո մեծությանը</a:t>
            </a:r>
            <a:r>
              <a:rPr lang="en-US" sz="2000" b="1" dirty="0" smtClean="0">
                <a:solidFill>
                  <a:prstClr val="black"/>
                </a:solidFill>
              </a:rPr>
              <a:t> (</a:t>
            </a:r>
            <a:r>
              <a:rPr lang="hy-AM" sz="2000" b="1" dirty="0" smtClean="0">
                <a:solidFill>
                  <a:prstClr val="black"/>
                </a:solidFill>
              </a:rPr>
              <a:t>Հոբ</a:t>
            </a:r>
            <a:r>
              <a:rPr lang="en-US" sz="2000" b="1" dirty="0" smtClean="0">
                <a:solidFill>
                  <a:prstClr val="black"/>
                </a:solidFill>
              </a:rPr>
              <a:t> </a:t>
            </a:r>
            <a:r>
              <a:rPr lang="en-US" sz="2000" b="1" dirty="0">
                <a:solidFill>
                  <a:prstClr val="black"/>
                </a:solidFill>
              </a:rPr>
              <a:t>38-39), </a:t>
            </a:r>
            <a:r>
              <a:rPr lang="hy-AM" sz="2000" b="1" dirty="0" smtClean="0">
                <a:solidFill>
                  <a:prstClr val="black"/>
                </a:solidFill>
              </a:rPr>
              <a:t>ապա մենք Դավթի նման կասեինք.</a:t>
            </a:r>
            <a:r>
              <a:rPr lang="en-US" sz="2000" b="1" dirty="0" smtClean="0">
                <a:solidFill>
                  <a:prstClr val="black"/>
                </a:solidFill>
              </a:rPr>
              <a:t> </a:t>
            </a:r>
            <a:r>
              <a:rPr lang="hy-AM" sz="2000" b="1" dirty="0" smtClean="0">
                <a:solidFill>
                  <a:prstClr val="black"/>
                </a:solidFill>
              </a:rPr>
              <a:t>«</a:t>
            </a:r>
            <a:r>
              <a:rPr lang="hy-AM" sz="2000" b="1" dirty="0" smtClean="0"/>
              <a:t>Ինչ </a:t>
            </a:r>
            <a:r>
              <a:rPr lang="hy-AM" sz="2000" b="1" dirty="0"/>
              <a:t>է մարդը որ դու </a:t>
            </a:r>
            <a:r>
              <a:rPr lang="hy-AM" sz="2000" b="1" dirty="0" smtClean="0"/>
              <a:t>հիշում </a:t>
            </a:r>
            <a:r>
              <a:rPr lang="hy-AM" sz="2000" b="1" dirty="0"/>
              <a:t>ես </a:t>
            </a:r>
            <a:r>
              <a:rPr lang="hy-AM" sz="2000" b="1" dirty="0" smtClean="0"/>
              <a:t>նրան</a:t>
            </a:r>
            <a:r>
              <a:rPr lang="hy-AM" sz="2000" b="1" dirty="0"/>
              <a:t>, </a:t>
            </a:r>
            <a:r>
              <a:rPr lang="hy-AM" sz="2000" b="1" dirty="0" smtClean="0"/>
              <a:t>և </a:t>
            </a:r>
            <a:r>
              <a:rPr lang="hy-AM" sz="2000" b="1" dirty="0"/>
              <a:t>մարդի որդին, որ դու խնամք ես տանում </a:t>
            </a:r>
            <a:r>
              <a:rPr lang="hy-AM" sz="2000" b="1" dirty="0" smtClean="0"/>
              <a:t>նրա </a:t>
            </a:r>
            <a:r>
              <a:rPr lang="hy-AM" sz="2000" b="1" dirty="0"/>
              <a:t>համար</a:t>
            </a:r>
            <a:r>
              <a:rPr lang="hy-AM" sz="2000" b="1" dirty="0" smtClean="0"/>
              <a:t>։</a:t>
            </a:r>
            <a:r>
              <a:rPr lang="hy-AM" sz="2000" b="1" dirty="0" smtClean="0">
                <a:solidFill>
                  <a:prstClr val="black"/>
                </a:solidFill>
              </a:rPr>
              <a:t>»</a:t>
            </a:r>
            <a:r>
              <a:rPr lang="en-US" sz="2000" b="1" dirty="0" smtClean="0">
                <a:solidFill>
                  <a:prstClr val="black"/>
                </a:solidFill>
              </a:rPr>
              <a:t> (</a:t>
            </a:r>
            <a:r>
              <a:rPr lang="hy-AM" sz="2000" b="1" dirty="0" smtClean="0">
                <a:solidFill>
                  <a:prstClr val="black"/>
                </a:solidFill>
              </a:rPr>
              <a:t>Սաղմոս</a:t>
            </a:r>
            <a:r>
              <a:rPr lang="en-US" sz="2000" b="1" dirty="0" smtClean="0">
                <a:solidFill>
                  <a:prstClr val="black"/>
                </a:solidFill>
              </a:rPr>
              <a:t> </a:t>
            </a:r>
            <a:r>
              <a:rPr lang="en-US" sz="2000" b="1" dirty="0">
                <a:solidFill>
                  <a:prstClr val="black"/>
                </a:solidFill>
              </a:rPr>
              <a:t>8:4).</a:t>
            </a:r>
            <a:endParaRPr lang="es-ES" sz="2000" b="1" dirty="0">
              <a:solidFill>
                <a:prstClr val="black"/>
              </a:solidFill>
            </a:endParaRPr>
          </a:p>
          <a:p>
            <a:pPr lvl="0">
              <a:spcBef>
                <a:spcPts val="600"/>
              </a:spcBef>
            </a:pPr>
            <a:r>
              <a:rPr lang="hy-AM" sz="2000" b="1" dirty="0" smtClean="0">
                <a:solidFill>
                  <a:prstClr val="black"/>
                </a:solidFill>
              </a:rPr>
              <a:t>Մենք պետք է խոնարհությամբ ուսումնասիրենք Աստվածաշնչյան ճշամարտությունները։</a:t>
            </a:r>
            <a:r>
              <a:rPr lang="en-US" sz="2000" b="1" dirty="0" smtClean="0">
                <a:solidFill>
                  <a:prstClr val="black"/>
                </a:solidFill>
              </a:rPr>
              <a:t> </a:t>
            </a:r>
            <a:r>
              <a:rPr lang="hy-AM" sz="2000" b="1" dirty="0" smtClean="0">
                <a:solidFill>
                  <a:prstClr val="black"/>
                </a:solidFill>
              </a:rPr>
              <a:t>Մեր միտքը մշուշապատվում է, երբ մենք անգամ մի չնչին բան ենք սկսում ուսումնասիրել արաչագործության մեջ։</a:t>
            </a:r>
            <a:r>
              <a:rPr lang="en-US" sz="2000" b="1" dirty="0" smtClean="0">
                <a:solidFill>
                  <a:prstClr val="black"/>
                </a:solidFill>
              </a:rPr>
              <a:t> </a:t>
            </a:r>
            <a:r>
              <a:rPr lang="hy-AM" sz="2000" b="1" dirty="0" smtClean="0">
                <a:solidFill>
                  <a:prstClr val="black"/>
                </a:solidFill>
              </a:rPr>
              <a:t>Էլ ուր մնաց, եթե սերտենք </a:t>
            </a:r>
            <a:r>
              <a:rPr lang="hy-AM" sz="2000" b="1" smtClean="0">
                <a:solidFill>
                  <a:prstClr val="black"/>
                </a:solidFill>
              </a:rPr>
              <a:t>Աստծո </a:t>
            </a:r>
            <a:r>
              <a:rPr lang="hy-AM" sz="2000" b="1" smtClean="0">
                <a:solidFill>
                  <a:prstClr val="black"/>
                </a:solidFill>
              </a:rPr>
              <a:t>խոսքը։</a:t>
            </a:r>
            <a:endParaRPr lang="es-ES" sz="2000" b="1" dirty="0">
              <a:solidFill>
                <a:prstClr val="black"/>
              </a:solidFill>
            </a:endParaRPr>
          </a:p>
        </p:txBody>
      </p:sp>
    </p:spTree>
    <p:extLst>
      <p:ext uri="{BB962C8B-B14F-4D97-AF65-F5344CB8AC3E}">
        <p14:creationId xmlns:p14="http://schemas.microsoft.com/office/powerpoint/2010/main" xmlns="" val="35842545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Scale>
                                      <p:cBhvr>
                                        <p:cTn id="16"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
                                        </p:tgtEl>
                                        <p:attrNameLst>
                                          <p:attrName>ppt_x</p:attrName>
                                          <p:attrName>ppt_y</p:attrName>
                                        </p:attrNameLst>
                                      </p:cBhvr>
                                    </p:animMotion>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8" fill="hold" grpId="0" nodeType="clickEffect">
                                  <p:stCondLst>
                                    <p:cond delay="0"/>
                                  </p:stCondLst>
                                  <p:childTnLst>
                                    <p:set>
                                      <p:cBhvr>
                                        <p:cTn id="27" dur="1" fill="hold">
                                          <p:stCondLst>
                                            <p:cond delay="0"/>
                                          </p:stCondLst>
                                        </p:cTn>
                                        <p:tgtEl>
                                          <p:spTgt spid="5">
                                            <p:bg/>
                                          </p:spTgt>
                                        </p:tgtEl>
                                        <p:attrNameLst>
                                          <p:attrName>style.visibility</p:attrName>
                                        </p:attrNameLst>
                                      </p:cBhvr>
                                      <p:to>
                                        <p:strVal val="visible"/>
                                      </p:to>
                                    </p:set>
                                    <p:animEffect transition="in" filter="wheel(8)">
                                      <p:cBhvr>
                                        <p:cTn id="28" dur="500"/>
                                        <p:tgtEl>
                                          <p:spTgt spid="5">
                                            <p:bg/>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wipe(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wipe(left)">
                                      <p:cBhvr>
                                        <p:cTn id="3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0" y="-27384"/>
            <a:ext cx="9108504" cy="877163"/>
          </a:xfrm>
          <a:prstGeom prst="rect">
            <a:avLst/>
          </a:prstGeom>
        </p:spPr>
        <p:txBody>
          <a:bodyPr wrap="square">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hy-AM" sz="4000" b="1" dirty="0">
                <a:ln/>
                <a:solidFill>
                  <a:schemeClr val="accent5">
                    <a:tint val="50000"/>
                    <a:satMod val="180000"/>
                  </a:schemeClr>
                </a:solidFill>
              </a:rPr>
              <a:t>ՈՉ ՉԱՓԱԶԱՆՑ ՇԱՏ, ԵՎ ՈՉ ԷԼ </a:t>
            </a:r>
            <a:r>
              <a:rPr lang="hy-AM" sz="4000" b="1" dirty="0" smtClean="0">
                <a:ln/>
                <a:solidFill>
                  <a:schemeClr val="accent5">
                    <a:tint val="50000"/>
                    <a:satMod val="180000"/>
                  </a:schemeClr>
                </a:solidFill>
              </a:rPr>
              <a:t>ՔԻՉ</a:t>
            </a:r>
          </a:p>
          <a:p>
            <a:pPr algn="r"/>
            <a:r>
              <a:rPr lang="hy-AM" sz="1050" b="1" dirty="0" smtClean="0">
                <a:ln/>
                <a:solidFill>
                  <a:schemeClr val="accent5">
                    <a:tint val="50000"/>
                    <a:satMod val="180000"/>
                  </a:schemeClr>
                </a:solidFill>
              </a:rPr>
              <a:t>Երեքշաբթի</a:t>
            </a:r>
            <a:endParaRPr lang="es-ES" sz="1050" b="1" dirty="0">
              <a:ln/>
              <a:solidFill>
                <a:schemeClr val="accent5">
                  <a:tint val="50000"/>
                  <a:satMod val="180000"/>
                </a:schemeClr>
              </a:solidFill>
            </a:endParaRPr>
          </a:p>
        </p:txBody>
      </p:sp>
      <p:sp>
        <p:nvSpPr>
          <p:cNvPr id="3" name="2 Rectángulo"/>
          <p:cNvSpPr/>
          <p:nvPr/>
        </p:nvSpPr>
        <p:spPr>
          <a:xfrm>
            <a:off x="144016" y="620688"/>
            <a:ext cx="9108504" cy="538609"/>
          </a:xfrm>
          <a:prstGeom prst="rect">
            <a:avLst/>
          </a:prstGeom>
        </p:spPr>
        <p:txBody>
          <a:bodyPr wrap="square">
            <a:spAutoFit/>
          </a:bodyPr>
          <a:lstStyle/>
          <a:p>
            <a:r>
              <a:rPr lang="hy-AM" b="1" dirty="0" smtClean="0">
                <a:solidFill>
                  <a:schemeClr val="accent2">
                    <a:lumMod val="60000"/>
                    <a:lumOff val="40000"/>
                  </a:schemeClr>
                </a:solidFill>
                <a:latin typeface="Comic Sans MS" pitchFamily="66" charset="0"/>
              </a:rPr>
              <a:t>«Քեզանից </a:t>
            </a:r>
            <a:r>
              <a:rPr lang="hy-AM" b="1" dirty="0">
                <a:solidFill>
                  <a:schemeClr val="accent2">
                    <a:lumMod val="60000"/>
                    <a:lumOff val="40000"/>
                  </a:schemeClr>
                </a:solidFill>
                <a:latin typeface="Comic Sans MS" pitchFamily="66" charset="0"/>
              </a:rPr>
              <a:t>երկու բան եմ խնդրում, ինձանից մի </a:t>
            </a:r>
            <a:r>
              <a:rPr lang="hy-AM" b="1" dirty="0" smtClean="0">
                <a:solidFill>
                  <a:schemeClr val="accent2">
                    <a:lumMod val="60000"/>
                    <a:lumOff val="40000"/>
                  </a:schemeClr>
                </a:solidFill>
                <a:latin typeface="Comic Sans MS" pitchFamily="66" charset="0"/>
              </a:rPr>
              <a:t>արգիլիր </a:t>
            </a:r>
            <a:r>
              <a:rPr lang="hy-AM" b="1" dirty="0">
                <a:solidFill>
                  <a:schemeClr val="accent2">
                    <a:lumMod val="60000"/>
                    <a:lumOff val="40000"/>
                  </a:schemeClr>
                </a:solidFill>
                <a:latin typeface="Comic Sans MS" pitchFamily="66" charset="0"/>
              </a:rPr>
              <a:t>ես դեռ </a:t>
            </a:r>
            <a:r>
              <a:rPr lang="hy-AM" b="1" dirty="0" smtClean="0">
                <a:solidFill>
                  <a:schemeClr val="accent2">
                    <a:lumMod val="60000"/>
                    <a:lumOff val="40000"/>
                  </a:schemeClr>
                </a:solidFill>
                <a:latin typeface="Comic Sans MS" pitchFamily="66" charset="0"/>
              </a:rPr>
              <a:t>չմեռած»</a:t>
            </a:r>
            <a:r>
              <a:rPr lang="es-ES" b="1" dirty="0" smtClean="0">
                <a:solidFill>
                  <a:schemeClr val="accent2">
                    <a:lumMod val="60000"/>
                    <a:lumOff val="40000"/>
                  </a:schemeClr>
                </a:solidFill>
                <a:latin typeface="Comic Sans MS" pitchFamily="66" charset="0"/>
              </a:rPr>
              <a:t> </a:t>
            </a:r>
            <a:endParaRPr lang="hy-AM" b="1" dirty="0" smtClean="0">
              <a:solidFill>
                <a:schemeClr val="accent2">
                  <a:lumMod val="60000"/>
                  <a:lumOff val="40000"/>
                </a:schemeClr>
              </a:solidFill>
              <a:latin typeface="Comic Sans MS" pitchFamily="66" charset="0"/>
            </a:endParaRPr>
          </a:p>
          <a:p>
            <a:pPr algn="r"/>
            <a:r>
              <a:rPr lang="es-ES" sz="1100" b="1" dirty="0" smtClean="0">
                <a:solidFill>
                  <a:schemeClr val="accent2">
                    <a:lumMod val="60000"/>
                    <a:lumOff val="40000"/>
                  </a:schemeClr>
                </a:solidFill>
                <a:latin typeface="Comic Sans MS" pitchFamily="66" charset="0"/>
              </a:rPr>
              <a:t>(</a:t>
            </a:r>
            <a:r>
              <a:rPr lang="hy-AM" sz="1100" b="1" dirty="0" smtClean="0">
                <a:solidFill>
                  <a:schemeClr val="accent2">
                    <a:lumMod val="60000"/>
                    <a:lumOff val="40000"/>
                  </a:schemeClr>
                </a:solidFill>
                <a:latin typeface="Comic Sans MS" pitchFamily="66" charset="0"/>
              </a:rPr>
              <a:t>Առակաց </a:t>
            </a:r>
            <a:r>
              <a:rPr lang="es-ES" sz="1100" b="1" dirty="0" smtClean="0">
                <a:solidFill>
                  <a:schemeClr val="accent2">
                    <a:lumMod val="60000"/>
                    <a:lumOff val="40000"/>
                  </a:schemeClr>
                </a:solidFill>
                <a:latin typeface="Comic Sans MS" pitchFamily="66" charset="0"/>
              </a:rPr>
              <a:t>30:7)</a:t>
            </a:r>
            <a:endParaRPr lang="es-ES" b="1" dirty="0">
              <a:solidFill>
                <a:schemeClr val="accent2">
                  <a:lumMod val="60000"/>
                  <a:lumOff val="40000"/>
                </a:schemeClr>
              </a:solidFill>
              <a:latin typeface="Comic Sans MS" pitchFamily="66" charset="0"/>
            </a:endParaRPr>
          </a:p>
        </p:txBody>
      </p:sp>
      <p:sp>
        <p:nvSpPr>
          <p:cNvPr id="4" name="3 CuadroTexto"/>
          <p:cNvSpPr txBox="1"/>
          <p:nvPr/>
        </p:nvSpPr>
        <p:spPr>
          <a:xfrm>
            <a:off x="107504" y="1012666"/>
            <a:ext cx="6369664" cy="400110"/>
          </a:xfrm>
          <a:prstGeom prst="rect">
            <a:avLst/>
          </a:prstGeom>
          <a:noFill/>
        </p:spPr>
        <p:txBody>
          <a:bodyPr wrap="square" rtlCol="0">
            <a:spAutoFit/>
          </a:bodyPr>
          <a:lstStyle/>
          <a:p>
            <a:pPr algn="ctr"/>
            <a:r>
              <a:rPr lang="hy-AM" sz="2000" b="1" dirty="0">
                <a:solidFill>
                  <a:schemeClr val="bg1"/>
                </a:solidFill>
              </a:rPr>
              <a:t>Ագուրը Աստծուց </a:t>
            </a:r>
            <a:r>
              <a:rPr lang="hy-AM" sz="2000" b="1" dirty="0" smtClean="0">
                <a:solidFill>
                  <a:schemeClr val="bg1"/>
                </a:solidFill>
              </a:rPr>
              <a:t>ո՞ր երկու բաներն էր հայցում </a:t>
            </a:r>
            <a:r>
              <a:rPr lang="en-US" sz="2000" b="1" dirty="0" smtClean="0">
                <a:solidFill>
                  <a:schemeClr val="bg1"/>
                </a:solidFill>
              </a:rPr>
              <a:t>(</a:t>
            </a:r>
            <a:r>
              <a:rPr lang="hy-AM" sz="2000" b="1" dirty="0" smtClean="0">
                <a:solidFill>
                  <a:schemeClr val="bg1"/>
                </a:solidFill>
              </a:rPr>
              <a:t>հ.</a:t>
            </a:r>
            <a:r>
              <a:rPr lang="en-US" sz="2000" b="1" dirty="0" smtClean="0">
                <a:solidFill>
                  <a:schemeClr val="bg1"/>
                </a:solidFill>
              </a:rPr>
              <a:t> </a:t>
            </a:r>
            <a:r>
              <a:rPr lang="en-US" sz="2000" b="1" dirty="0">
                <a:solidFill>
                  <a:schemeClr val="bg1"/>
                </a:solidFill>
              </a:rPr>
              <a:t>8</a:t>
            </a:r>
            <a:r>
              <a:rPr lang="en-US" sz="2000" b="1" dirty="0" smtClean="0">
                <a:solidFill>
                  <a:schemeClr val="bg1"/>
                </a:solidFill>
              </a:rPr>
              <a:t>)</a:t>
            </a:r>
            <a:endParaRPr lang="es-ES" sz="2000" b="1" dirty="0">
              <a:solidFill>
                <a:schemeClr val="bg1"/>
              </a:solidFill>
            </a:endParaRPr>
          </a:p>
        </p:txBody>
      </p:sp>
      <p:sp>
        <p:nvSpPr>
          <p:cNvPr id="5" name="4 CuadroTexto"/>
          <p:cNvSpPr txBox="1"/>
          <p:nvPr/>
        </p:nvSpPr>
        <p:spPr>
          <a:xfrm>
            <a:off x="107504" y="1565017"/>
            <a:ext cx="6264696" cy="1015663"/>
          </a:xfrm>
          <a:prstGeom prst="rect">
            <a:avLst/>
          </a:prstGeom>
          <a:noFill/>
        </p:spPr>
        <p:txBody>
          <a:bodyPr wrap="square" rtlCol="0">
            <a:spAutoFit/>
          </a:bodyPr>
          <a:lstStyle/>
          <a:p>
            <a:pPr marL="342900" indent="-342900">
              <a:buClr>
                <a:schemeClr val="accent2">
                  <a:lumMod val="60000"/>
                  <a:lumOff val="40000"/>
                </a:schemeClr>
              </a:buClr>
              <a:buFont typeface="+mj-lt"/>
              <a:buAutoNum type="arabicPeriod"/>
            </a:pPr>
            <a:r>
              <a:rPr lang="hy-AM" sz="2000" b="1" dirty="0" smtClean="0">
                <a:solidFill>
                  <a:schemeClr val="bg1"/>
                </a:solidFill>
              </a:rPr>
              <a:t>«Ունայն և սուտ խոսքը </a:t>
            </a:r>
            <a:r>
              <a:rPr lang="hy-AM" sz="2000" b="1" dirty="0">
                <a:solidFill>
                  <a:schemeClr val="bg1"/>
                </a:solidFill>
              </a:rPr>
              <a:t>հեռացրու </a:t>
            </a:r>
            <a:r>
              <a:rPr lang="hy-AM" sz="2000" b="1" dirty="0" smtClean="0">
                <a:solidFill>
                  <a:schemeClr val="bg1"/>
                </a:solidFill>
              </a:rPr>
              <a:t>ինձանից»</a:t>
            </a:r>
            <a:endParaRPr lang="es-ES" sz="2000" b="1" dirty="0" smtClean="0">
              <a:solidFill>
                <a:schemeClr val="bg1"/>
              </a:solidFill>
            </a:endParaRPr>
          </a:p>
          <a:p>
            <a:pPr marL="342900" indent="-342900">
              <a:buClr>
                <a:schemeClr val="accent2">
                  <a:lumMod val="60000"/>
                  <a:lumOff val="40000"/>
                </a:schemeClr>
              </a:buClr>
              <a:buFont typeface="+mj-lt"/>
              <a:buAutoNum type="arabicPeriod"/>
            </a:pPr>
            <a:r>
              <a:rPr lang="hy-AM" sz="2000" b="1" dirty="0" smtClean="0">
                <a:solidFill>
                  <a:schemeClr val="bg1"/>
                </a:solidFill>
              </a:rPr>
              <a:t>«Աղքատություն </a:t>
            </a:r>
            <a:r>
              <a:rPr lang="hy-AM" sz="2000" b="1" dirty="0">
                <a:solidFill>
                  <a:schemeClr val="bg1"/>
                </a:solidFill>
              </a:rPr>
              <a:t>կամ </a:t>
            </a:r>
            <a:r>
              <a:rPr lang="hy-AM" sz="2000" b="1" dirty="0" smtClean="0">
                <a:solidFill>
                  <a:schemeClr val="bg1"/>
                </a:solidFill>
              </a:rPr>
              <a:t>հարստություն </a:t>
            </a:r>
            <a:r>
              <a:rPr lang="hy-AM" sz="2000" b="1" dirty="0">
                <a:solidFill>
                  <a:schemeClr val="bg1"/>
                </a:solidFill>
              </a:rPr>
              <a:t>ինձ մի </a:t>
            </a:r>
            <a:r>
              <a:rPr lang="hy-AM" sz="2000" b="1" dirty="0" smtClean="0">
                <a:solidFill>
                  <a:schemeClr val="bg1"/>
                </a:solidFill>
              </a:rPr>
              <a:t>տուր</a:t>
            </a:r>
            <a:r>
              <a:rPr lang="hy-AM" sz="2000" b="1" dirty="0">
                <a:solidFill>
                  <a:schemeClr val="bg1"/>
                </a:solidFill>
              </a:rPr>
              <a:t>, ինձ համար </a:t>
            </a:r>
            <a:r>
              <a:rPr lang="hy-AM" sz="2000" b="1" dirty="0" smtClean="0">
                <a:solidFill>
                  <a:schemeClr val="bg1"/>
                </a:solidFill>
              </a:rPr>
              <a:t>որոշուած </a:t>
            </a:r>
            <a:r>
              <a:rPr lang="hy-AM" sz="2000" b="1" dirty="0">
                <a:solidFill>
                  <a:schemeClr val="bg1"/>
                </a:solidFill>
              </a:rPr>
              <a:t>հացովը </a:t>
            </a:r>
            <a:r>
              <a:rPr lang="hy-AM" sz="2000" b="1" dirty="0" smtClean="0">
                <a:solidFill>
                  <a:schemeClr val="bg1"/>
                </a:solidFill>
              </a:rPr>
              <a:t>կերակրիր ինձ»</a:t>
            </a:r>
            <a:endParaRPr lang="es-ES" sz="2000" b="1" dirty="0">
              <a:solidFill>
                <a:schemeClr val="bg1"/>
              </a:solidFill>
            </a:endParaRPr>
          </a:p>
        </p:txBody>
      </p:sp>
      <p:sp>
        <p:nvSpPr>
          <p:cNvPr id="6" name="5 CuadroTexto"/>
          <p:cNvSpPr txBox="1"/>
          <p:nvPr/>
        </p:nvSpPr>
        <p:spPr>
          <a:xfrm>
            <a:off x="129018" y="2564904"/>
            <a:ext cx="6675230" cy="1415772"/>
          </a:xfrm>
          <a:prstGeom prst="rect">
            <a:avLst/>
          </a:prstGeom>
          <a:noFill/>
        </p:spPr>
        <p:txBody>
          <a:bodyPr wrap="square" rtlCol="0">
            <a:spAutoFit/>
          </a:bodyPr>
          <a:lstStyle/>
          <a:p>
            <a:pPr>
              <a:spcBef>
                <a:spcPts val="600"/>
              </a:spcBef>
            </a:pPr>
            <a:r>
              <a:rPr lang="hy-AM" sz="1900" b="1" dirty="0" smtClean="0">
                <a:solidFill>
                  <a:schemeClr val="bg1"/>
                </a:solidFill>
              </a:rPr>
              <a:t>Նախ, նա խնդրեց, որ հեռու մնա սխալից և ստից։</a:t>
            </a:r>
          </a:p>
          <a:p>
            <a:pPr>
              <a:spcBef>
                <a:spcPts val="600"/>
              </a:spcBef>
            </a:pPr>
            <a:r>
              <a:rPr lang="en-US" sz="1900" b="1" dirty="0" smtClean="0">
                <a:solidFill>
                  <a:schemeClr val="bg1"/>
                </a:solidFill>
              </a:rPr>
              <a:t> </a:t>
            </a:r>
            <a:r>
              <a:rPr lang="hy-AM" sz="1900" b="1" dirty="0" smtClean="0">
                <a:solidFill>
                  <a:schemeClr val="bg1"/>
                </a:solidFill>
              </a:rPr>
              <a:t>Եվ երկրորդը, նա խնդրեց  կյանքի համար բավարա րը։</a:t>
            </a:r>
            <a:endParaRPr lang="es-ES" sz="1900" b="1" dirty="0" smtClean="0">
              <a:solidFill>
                <a:schemeClr val="bg1"/>
              </a:solidFill>
            </a:endParaRPr>
          </a:p>
          <a:p>
            <a:pPr>
              <a:spcBef>
                <a:spcPts val="600"/>
              </a:spcBef>
            </a:pPr>
            <a:r>
              <a:rPr lang="en-US" sz="1900" b="1" dirty="0" smtClean="0">
                <a:solidFill>
                  <a:schemeClr val="bg1"/>
                </a:solidFill>
              </a:rPr>
              <a:t>9</a:t>
            </a:r>
            <a:r>
              <a:rPr lang="hy-AM" sz="1900" b="1" dirty="0" smtClean="0">
                <a:solidFill>
                  <a:schemeClr val="bg1"/>
                </a:solidFill>
              </a:rPr>
              <a:t>-րդ համարում</a:t>
            </a:r>
            <a:r>
              <a:rPr lang="en-US" sz="1900" b="1" dirty="0" smtClean="0">
                <a:solidFill>
                  <a:schemeClr val="bg1"/>
                </a:solidFill>
              </a:rPr>
              <a:t>, </a:t>
            </a:r>
            <a:r>
              <a:rPr lang="hy-AM" sz="1900" b="1" dirty="0" smtClean="0">
                <a:solidFill>
                  <a:schemeClr val="bg1"/>
                </a:solidFill>
              </a:rPr>
              <a:t>Ագուրը բացատրեց, թե ինչու է խնդրում այս բաները։</a:t>
            </a:r>
            <a:endParaRPr lang="es-ES" sz="1900" b="1" dirty="0">
              <a:solidFill>
                <a:schemeClr val="bg1"/>
              </a:solidFill>
            </a:endParaRPr>
          </a:p>
        </p:txBody>
      </p:sp>
      <p:graphicFrame>
        <p:nvGraphicFramePr>
          <p:cNvPr id="9" name="8 Diagrama"/>
          <p:cNvGraphicFramePr/>
          <p:nvPr>
            <p:extLst>
              <p:ext uri="{D42A27DB-BD31-4B8C-83A1-F6EECF244321}">
                <p14:modId xmlns:p14="http://schemas.microsoft.com/office/powerpoint/2010/main" xmlns="" val="724922611"/>
              </p:ext>
            </p:extLst>
          </p:nvPr>
        </p:nvGraphicFramePr>
        <p:xfrm>
          <a:off x="179512" y="4149080"/>
          <a:ext cx="5891709" cy="1323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CuadroTexto"/>
          <p:cNvSpPr txBox="1"/>
          <p:nvPr/>
        </p:nvSpPr>
        <p:spPr>
          <a:xfrm>
            <a:off x="107504" y="5805264"/>
            <a:ext cx="5616624" cy="1015663"/>
          </a:xfrm>
          <a:prstGeom prst="rect">
            <a:avLst/>
          </a:prstGeom>
          <a:noFill/>
        </p:spPr>
        <p:txBody>
          <a:bodyPr wrap="square" rtlCol="0">
            <a:spAutoFit/>
          </a:bodyPr>
          <a:lstStyle/>
          <a:p>
            <a:r>
              <a:rPr lang="hy-AM" sz="2000" b="1" dirty="0" smtClean="0">
                <a:solidFill>
                  <a:schemeClr val="bg1"/>
                </a:solidFill>
              </a:rPr>
              <a:t>Հիսուսը սովորեցնում է, թ ինչ է պետք խնդրել</a:t>
            </a:r>
            <a:r>
              <a:rPr lang="en-US" sz="2000" b="1" dirty="0" smtClean="0">
                <a:solidFill>
                  <a:schemeClr val="bg1"/>
                </a:solidFill>
              </a:rPr>
              <a:t>: </a:t>
            </a:r>
            <a:r>
              <a:rPr lang="hy-AM" sz="2000" b="1" dirty="0" smtClean="0">
                <a:solidFill>
                  <a:schemeClr val="bg1"/>
                </a:solidFill>
              </a:rPr>
              <a:t>«</a:t>
            </a:r>
            <a:r>
              <a:rPr lang="hy-AM" sz="2000" b="1" dirty="0">
                <a:solidFill>
                  <a:schemeClr val="bg1"/>
                </a:solidFill>
              </a:rPr>
              <a:t>Մեր ամեն </a:t>
            </a:r>
            <a:r>
              <a:rPr lang="hy-AM" sz="2000" b="1" dirty="0" smtClean="0">
                <a:solidFill>
                  <a:schemeClr val="bg1"/>
                </a:solidFill>
              </a:rPr>
              <a:t>օրվա </a:t>
            </a:r>
            <a:r>
              <a:rPr lang="hy-AM" sz="2000" b="1" dirty="0">
                <a:solidFill>
                  <a:schemeClr val="bg1"/>
                </a:solidFill>
              </a:rPr>
              <a:t>հացը </a:t>
            </a:r>
            <a:r>
              <a:rPr lang="hy-AM" sz="2000" b="1" dirty="0" smtClean="0">
                <a:solidFill>
                  <a:schemeClr val="bg1"/>
                </a:solidFill>
              </a:rPr>
              <a:t>օրեցօր </a:t>
            </a:r>
            <a:r>
              <a:rPr lang="hy-AM" sz="2000" b="1" dirty="0">
                <a:solidFill>
                  <a:schemeClr val="bg1"/>
                </a:solidFill>
              </a:rPr>
              <a:t>տուր մեզ</a:t>
            </a:r>
            <a:r>
              <a:rPr lang="hy-AM" sz="2000" b="1" dirty="0" smtClean="0">
                <a:solidFill>
                  <a:schemeClr val="bg1"/>
                </a:solidFill>
              </a:rPr>
              <a:t>»</a:t>
            </a:r>
            <a:r>
              <a:rPr lang="en-US" sz="2000" b="1" dirty="0" smtClean="0">
                <a:solidFill>
                  <a:schemeClr val="bg1"/>
                </a:solidFill>
              </a:rPr>
              <a:t> (</a:t>
            </a:r>
            <a:r>
              <a:rPr lang="hy-AM" sz="2000" b="1" dirty="0" smtClean="0">
                <a:solidFill>
                  <a:schemeClr val="bg1"/>
                </a:solidFill>
              </a:rPr>
              <a:t>Ղուկաս</a:t>
            </a:r>
            <a:r>
              <a:rPr lang="en-US" sz="2000" b="1" dirty="0" smtClean="0">
                <a:solidFill>
                  <a:schemeClr val="bg1"/>
                </a:solidFill>
              </a:rPr>
              <a:t> </a:t>
            </a:r>
            <a:r>
              <a:rPr lang="en-US" sz="2000" b="1" dirty="0">
                <a:solidFill>
                  <a:schemeClr val="bg1"/>
                </a:solidFill>
              </a:rPr>
              <a:t>11:3)</a:t>
            </a:r>
            <a:endParaRPr lang="es-ES" sz="2000" b="1" dirty="0">
              <a:solidFill>
                <a:schemeClr val="bg1"/>
              </a:solidFill>
            </a:endParaRPr>
          </a:p>
        </p:txBody>
      </p:sp>
      <p:pic>
        <p:nvPicPr>
          <p:cNvPr id="2050" name="Picture 2" descr="\\EUNICE\FondosTematicos\Oracion\Que-significa-orar-continuamente.png"/>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6477168" y="5445223"/>
            <a:ext cx="1834270" cy="1375703"/>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2051" name="Picture 3" descr="R:\Dibujos\Oración\praying.jpg"/>
          <p:cNvPicPr>
            <a:picLocks noChangeAspect="1" noChangeArrowheads="1"/>
          </p:cNvPicPr>
          <p:nvPr/>
        </p:nvPicPr>
        <p:blipFill>
          <a:blip r:embed="rId8" cstate="screen">
            <a:extLst>
              <a:ext uri="{28A0092B-C50C-407E-A947-70E740481C1C}">
                <a14:useLocalDpi xmlns:a14="http://schemas.microsoft.com/office/drawing/2010/main" xmlns=""/>
              </a:ext>
            </a:extLst>
          </a:blip>
          <a:srcRect/>
          <a:stretch>
            <a:fillRect/>
          </a:stretch>
        </p:blipFill>
        <p:spPr bwMode="auto">
          <a:xfrm>
            <a:off x="6143230" y="1212721"/>
            <a:ext cx="2543198" cy="1424191"/>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50795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4" dur="1000" fill="hold"/>
                                        <p:tgtEl>
                                          <p:spTgt spid="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 calcmode="lin" valueType="num">
                                      <p:cBhvr>
                                        <p:cTn id="33" dur="1000" fill="hold"/>
                                        <p:tgtEl>
                                          <p:spTgt spid="2051"/>
                                        </p:tgtEl>
                                        <p:attrNameLst>
                                          <p:attrName>ppt_w</p:attrName>
                                        </p:attrNameLst>
                                      </p:cBhvr>
                                      <p:tavLst>
                                        <p:tav tm="0">
                                          <p:val>
                                            <p:fltVal val="0"/>
                                          </p:val>
                                        </p:tav>
                                        <p:tav tm="100000">
                                          <p:val>
                                            <p:strVal val="#ppt_w"/>
                                          </p:val>
                                        </p:tav>
                                      </p:tavLst>
                                    </p:anim>
                                    <p:anim calcmode="lin" valueType="num">
                                      <p:cBhvr>
                                        <p:cTn id="34" dur="1000" fill="hold"/>
                                        <p:tgtEl>
                                          <p:spTgt spid="2051"/>
                                        </p:tgtEl>
                                        <p:attrNameLst>
                                          <p:attrName>ppt_h</p:attrName>
                                        </p:attrNameLst>
                                      </p:cBhvr>
                                      <p:tavLst>
                                        <p:tav tm="0">
                                          <p:val>
                                            <p:fltVal val="0"/>
                                          </p:val>
                                        </p:tav>
                                        <p:tav tm="100000">
                                          <p:val>
                                            <p:strVal val="#ppt_h"/>
                                          </p:val>
                                        </p:tav>
                                      </p:tavLst>
                                    </p:anim>
                                    <p:anim calcmode="lin" valueType="num">
                                      <p:cBhvr>
                                        <p:cTn id="35" dur="1000" fill="hold"/>
                                        <p:tgtEl>
                                          <p:spTgt spid="2051"/>
                                        </p:tgtEl>
                                        <p:attrNameLst>
                                          <p:attrName>style.rotation</p:attrName>
                                        </p:attrNameLst>
                                      </p:cBhvr>
                                      <p:tavLst>
                                        <p:tav tm="0">
                                          <p:val>
                                            <p:fltVal val="90"/>
                                          </p:val>
                                        </p:tav>
                                        <p:tav tm="100000">
                                          <p:val>
                                            <p:fltVal val="0"/>
                                          </p:val>
                                        </p:tav>
                                      </p:tavLst>
                                    </p:anim>
                                    <p:animEffect transition="in" filter="fade">
                                      <p:cBhvr>
                                        <p:cTn id="36" dur="1000"/>
                                        <p:tgtEl>
                                          <p:spTgt spid="2051"/>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Effect transition="in" filter="wipe(left)">
                                      <p:cBhvr>
                                        <p:cTn id="40" dur="500"/>
                                        <p:tgtEl>
                                          <p:spTgt spid="5">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wipe(left)">
                                      <p:cBhvr>
                                        <p:cTn id="45" dur="500"/>
                                        <p:tgtEl>
                                          <p:spTgt spid="5">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grpId="0" nodeType="clickEffect">
                                  <p:stCondLst>
                                    <p:cond delay="0"/>
                                  </p:stCondLst>
                                  <p:childTnLst>
                                    <p:set>
                                      <p:cBhvr>
                                        <p:cTn id="49" dur="1" fill="hold">
                                          <p:stCondLst>
                                            <p:cond delay="0"/>
                                          </p:stCondLst>
                                        </p:cTn>
                                        <p:tgtEl>
                                          <p:spTgt spid="6">
                                            <p:txEl>
                                              <p:pRg st="0" end="0"/>
                                            </p:txEl>
                                          </p:spTgt>
                                        </p:tgtEl>
                                        <p:attrNameLst>
                                          <p:attrName>style.visibility</p:attrName>
                                        </p:attrNameLst>
                                      </p:cBhvr>
                                      <p:to>
                                        <p:strVal val="visible"/>
                                      </p:to>
                                    </p:set>
                                    <p:animEffect transition="in" filter="fade">
                                      <p:cBhvr>
                                        <p:cTn id="50" dur="1000"/>
                                        <p:tgtEl>
                                          <p:spTgt spid="6">
                                            <p:txEl>
                                              <p:pRg st="0" end="0"/>
                                            </p:txEl>
                                          </p:spTgt>
                                        </p:tgtEl>
                                      </p:cBhvr>
                                    </p:animEffect>
                                    <p:anim calcmode="lin" valueType="num">
                                      <p:cBhvr>
                                        <p:cTn id="51"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52"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6">
                                            <p:txEl>
                                              <p:pRg st="1" end="1"/>
                                            </p:txEl>
                                          </p:spTgt>
                                        </p:tgtEl>
                                        <p:attrNameLst>
                                          <p:attrName>style.visibility</p:attrName>
                                        </p:attrNameLst>
                                      </p:cBhvr>
                                      <p:to>
                                        <p:strVal val="visible"/>
                                      </p:to>
                                    </p:set>
                                    <p:animEffect transition="in" filter="fade">
                                      <p:cBhvr>
                                        <p:cTn id="58" dur="1000"/>
                                        <p:tgtEl>
                                          <p:spTgt spid="6">
                                            <p:txEl>
                                              <p:pRg st="1" end="1"/>
                                            </p:txEl>
                                          </p:spTgt>
                                        </p:tgtEl>
                                      </p:cBhvr>
                                    </p:animEffect>
                                    <p:anim calcmode="lin" valueType="num">
                                      <p:cBhvr>
                                        <p:cTn id="5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0"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37" presetClass="entr" presetSubtype="0" fill="hold" grpId="0" nodeType="click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Effect transition="in" filter="fade">
                                      <p:cBhvr>
                                        <p:cTn id="66" dur="1000"/>
                                        <p:tgtEl>
                                          <p:spTgt spid="6">
                                            <p:txEl>
                                              <p:pRg st="2" end="2"/>
                                            </p:txEl>
                                          </p:spTgt>
                                        </p:tgtEl>
                                      </p:cBhvr>
                                    </p:animEffect>
                                    <p:anim calcmode="lin" valueType="num">
                                      <p:cBhvr>
                                        <p:cTn id="6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8"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9">
                                            <p:graphicEl>
                                              <a:dgm id="{0CE7F63B-4862-43CC-BB3B-D46F61C94DDD}"/>
                                            </p:graphicEl>
                                          </p:spTgt>
                                        </p:tgtEl>
                                        <p:attrNameLst>
                                          <p:attrName>style.visibility</p:attrName>
                                        </p:attrNameLst>
                                      </p:cBhvr>
                                      <p:to>
                                        <p:strVal val="visible"/>
                                      </p:to>
                                    </p:set>
                                    <p:animEffect transition="in" filter="wipe(left)">
                                      <p:cBhvr>
                                        <p:cTn id="74" dur="500"/>
                                        <p:tgtEl>
                                          <p:spTgt spid="9">
                                            <p:graphicEl>
                                              <a:dgm id="{0CE7F63B-4862-43CC-BB3B-D46F61C94DDD}"/>
                                            </p:graphicEl>
                                          </p:spTgt>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9">
                                            <p:graphicEl>
                                              <a:dgm id="{1773F31A-69C9-4B33-AD5D-80A327EDB135}"/>
                                            </p:graphicEl>
                                          </p:spTgt>
                                        </p:tgtEl>
                                        <p:attrNameLst>
                                          <p:attrName>style.visibility</p:attrName>
                                        </p:attrNameLst>
                                      </p:cBhvr>
                                      <p:to>
                                        <p:strVal val="visible"/>
                                      </p:to>
                                    </p:set>
                                    <p:animEffect transition="in" filter="wipe(left)">
                                      <p:cBhvr>
                                        <p:cTn id="77" dur="500"/>
                                        <p:tgtEl>
                                          <p:spTgt spid="9">
                                            <p:graphicEl>
                                              <a:dgm id="{1773F31A-69C9-4B33-AD5D-80A327EDB135}"/>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9">
                                            <p:graphicEl>
                                              <a:dgm id="{2D82206F-1A4B-4539-BA05-38119F9584F5}"/>
                                            </p:graphicEl>
                                          </p:spTgt>
                                        </p:tgtEl>
                                        <p:attrNameLst>
                                          <p:attrName>style.visibility</p:attrName>
                                        </p:attrNameLst>
                                      </p:cBhvr>
                                      <p:to>
                                        <p:strVal val="visible"/>
                                      </p:to>
                                    </p:set>
                                    <p:animEffect transition="in" filter="wipe(left)">
                                      <p:cBhvr>
                                        <p:cTn id="82" dur="500"/>
                                        <p:tgtEl>
                                          <p:spTgt spid="9">
                                            <p:graphicEl>
                                              <a:dgm id="{2D82206F-1A4B-4539-BA05-38119F9584F5}"/>
                                            </p:graphicEl>
                                          </p:spTgt>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9">
                                            <p:graphicEl>
                                              <a:dgm id="{BF67B88B-4BC2-4C0F-AADE-F814FDE79E56}"/>
                                            </p:graphicEl>
                                          </p:spTgt>
                                        </p:tgtEl>
                                        <p:attrNameLst>
                                          <p:attrName>style.visibility</p:attrName>
                                        </p:attrNameLst>
                                      </p:cBhvr>
                                      <p:to>
                                        <p:strVal val="visible"/>
                                      </p:to>
                                    </p:set>
                                    <p:animEffect transition="in" filter="wipe(left)">
                                      <p:cBhvr>
                                        <p:cTn id="85" dur="500"/>
                                        <p:tgtEl>
                                          <p:spTgt spid="9">
                                            <p:graphicEl>
                                              <a:dgm id="{BF67B88B-4BC2-4C0F-AADE-F814FDE79E56}"/>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500"/>
                                        <p:tgtEl>
                                          <p:spTgt spid="8"/>
                                        </p:tgtEl>
                                      </p:cBhvr>
                                    </p:animEffect>
                                  </p:childTnLst>
                                </p:cTn>
                              </p:par>
                              <p:par>
                                <p:cTn id="91" presetID="10" presetClass="entr" presetSubtype="0" fill="hold" nodeType="withEffect">
                                  <p:stCondLst>
                                    <p:cond delay="0"/>
                                  </p:stCondLst>
                                  <p:childTnLst>
                                    <p:set>
                                      <p:cBhvr>
                                        <p:cTn id="92" dur="1" fill="hold">
                                          <p:stCondLst>
                                            <p:cond delay="0"/>
                                          </p:stCondLst>
                                        </p:cTn>
                                        <p:tgtEl>
                                          <p:spTgt spid="2050"/>
                                        </p:tgtEl>
                                        <p:attrNameLst>
                                          <p:attrName>style.visibility</p:attrName>
                                        </p:attrNameLst>
                                      </p:cBhvr>
                                      <p:to>
                                        <p:strVal val="visible"/>
                                      </p:to>
                                    </p:set>
                                    <p:animEffect transition="in" filter="fade">
                                      <p:cBhvr>
                                        <p:cTn id="9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uiExpand="1" build="p"/>
      <p:bldP spid="6" grpId="0" build="p"/>
      <p:bldGraphic spid="9" grpId="0">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355976" y="-27384"/>
            <a:ext cx="4788024" cy="1538883"/>
          </a:xfrm>
          <a:prstGeom prst="rect">
            <a:avLst/>
          </a:prstGeom>
        </p:spPr>
        <p:txBody>
          <a:bodyPr wrap="square">
            <a:spAutoFit/>
          </a:bodyPr>
          <a:lstStyle/>
          <a:p>
            <a:pPr algn="ctr"/>
            <a:r>
              <a:rPr lang="hy-AM"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ՄԵԾԱՄԻՏՆԵՐԻ ԳՈՐԾԵՐԸ</a:t>
            </a:r>
          </a:p>
          <a:p>
            <a:pPr algn="r"/>
            <a:r>
              <a:rPr lang="hy-AM" sz="1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Չորեքշաբթի</a:t>
            </a:r>
            <a:endParaRPr lang="es-ES" sz="1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2 CuadroTexto"/>
          <p:cNvSpPr txBox="1"/>
          <p:nvPr/>
        </p:nvSpPr>
        <p:spPr>
          <a:xfrm>
            <a:off x="0" y="89337"/>
            <a:ext cx="4427984" cy="1015663"/>
          </a:xfrm>
          <a:prstGeom prst="rect">
            <a:avLst/>
          </a:prstGeom>
          <a:noFill/>
        </p:spPr>
        <p:txBody>
          <a:bodyPr wrap="square" rtlCol="0">
            <a:spAutoFit/>
          </a:bodyPr>
          <a:lstStyle/>
          <a:p>
            <a:r>
              <a:rPr lang="hy-AM" sz="2000" b="1" dirty="0"/>
              <a:t>Կան երեք արհամարհելի </a:t>
            </a:r>
            <a:r>
              <a:rPr lang="hy-AM" sz="2000" b="1" dirty="0" smtClean="0"/>
              <a:t>բաներ, արդյունքն են պարծանքի</a:t>
            </a:r>
            <a:r>
              <a:rPr lang="en-US" sz="2000" b="1" dirty="0" smtClean="0"/>
              <a:t> </a:t>
            </a:r>
            <a:endParaRPr lang="hy-AM" sz="2000" b="1" dirty="0" smtClean="0"/>
          </a:p>
          <a:p>
            <a:r>
              <a:rPr lang="hy-AM" sz="2000" b="1" dirty="0" smtClean="0"/>
              <a:t>Առակաց </a:t>
            </a:r>
            <a:r>
              <a:rPr lang="en-US" sz="2000" b="1" dirty="0" smtClean="0"/>
              <a:t>30:11-20</a:t>
            </a:r>
            <a:r>
              <a:rPr lang="en-US" sz="2000" b="1" dirty="0"/>
              <a:t>. </a:t>
            </a:r>
            <a:endParaRPr lang="es-ES" sz="2000" b="1" dirty="0"/>
          </a:p>
        </p:txBody>
      </p:sp>
      <p:graphicFrame>
        <p:nvGraphicFramePr>
          <p:cNvPr id="5" name="4 Diagrama"/>
          <p:cNvGraphicFramePr/>
          <p:nvPr>
            <p:extLst>
              <p:ext uri="{D42A27DB-BD31-4B8C-83A1-F6EECF244321}">
                <p14:modId xmlns:p14="http://schemas.microsoft.com/office/powerpoint/2010/main" xmlns="" val="3437502898"/>
              </p:ext>
            </p:extLst>
          </p:nvPr>
        </p:nvGraphicFramePr>
        <p:xfrm>
          <a:off x="35496" y="1556792"/>
          <a:ext cx="9036496" cy="5253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48611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graphicEl>
                                              <a:dgm id="{75DB3A63-42A7-4493-9ABF-57BE79CAA916}"/>
                                            </p:graphicEl>
                                          </p:spTgt>
                                        </p:tgtEl>
                                        <p:attrNameLst>
                                          <p:attrName>style.visibility</p:attrName>
                                        </p:attrNameLst>
                                      </p:cBhvr>
                                      <p:to>
                                        <p:strVal val="visible"/>
                                      </p:to>
                                    </p:set>
                                    <p:animEffect transition="in" filter="wipe(left)">
                                      <p:cBhvr>
                                        <p:cTn id="29" dur="500"/>
                                        <p:tgtEl>
                                          <p:spTgt spid="5">
                                            <p:graphicEl>
                                              <a:dgm id="{75DB3A63-42A7-4493-9ABF-57BE79CAA916}"/>
                                            </p:graphic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
                                            <p:graphicEl>
                                              <a:dgm id="{511C6F09-EF19-42F9-BBB7-1ABA5F572A2D}"/>
                                            </p:graphicEl>
                                          </p:spTgt>
                                        </p:tgtEl>
                                        <p:attrNameLst>
                                          <p:attrName>style.visibility</p:attrName>
                                        </p:attrNameLst>
                                      </p:cBhvr>
                                      <p:to>
                                        <p:strVal val="visible"/>
                                      </p:to>
                                    </p:set>
                                    <p:animEffect transition="in" filter="wipe(left)">
                                      <p:cBhvr>
                                        <p:cTn id="32" dur="500"/>
                                        <p:tgtEl>
                                          <p:spTgt spid="5">
                                            <p:graphicEl>
                                              <a:dgm id="{511C6F09-EF19-42F9-BBB7-1ABA5F572A2D}"/>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
                                            <p:graphicEl>
                                              <a:dgm id="{95BB68FE-12D5-497A-8591-42B5D7264F34}"/>
                                            </p:graphicEl>
                                          </p:spTgt>
                                        </p:tgtEl>
                                        <p:attrNameLst>
                                          <p:attrName>style.visibility</p:attrName>
                                        </p:attrNameLst>
                                      </p:cBhvr>
                                      <p:to>
                                        <p:strVal val="visible"/>
                                      </p:to>
                                    </p:set>
                                    <p:animEffect transition="in" filter="wipe(left)">
                                      <p:cBhvr>
                                        <p:cTn id="37" dur="500"/>
                                        <p:tgtEl>
                                          <p:spTgt spid="5">
                                            <p:graphicEl>
                                              <a:dgm id="{95BB68FE-12D5-497A-8591-42B5D7264F34}"/>
                                            </p:graphic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
                                            <p:graphicEl>
                                              <a:dgm id="{2246CD25-7372-41F3-AAEC-90924B6CE2AE}"/>
                                            </p:graphicEl>
                                          </p:spTgt>
                                        </p:tgtEl>
                                        <p:attrNameLst>
                                          <p:attrName>style.visibility</p:attrName>
                                        </p:attrNameLst>
                                      </p:cBhvr>
                                      <p:to>
                                        <p:strVal val="visible"/>
                                      </p:to>
                                    </p:set>
                                    <p:animEffect transition="in" filter="wipe(left)">
                                      <p:cBhvr>
                                        <p:cTn id="40" dur="500"/>
                                        <p:tgtEl>
                                          <p:spTgt spid="5">
                                            <p:graphicEl>
                                              <a:dgm id="{2246CD25-7372-41F3-AAEC-90924B6CE2AE}"/>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
                                            <p:graphicEl>
                                              <a:dgm id="{C2E730DB-8069-4567-AD99-DF4068F0340D}"/>
                                            </p:graphicEl>
                                          </p:spTgt>
                                        </p:tgtEl>
                                        <p:attrNameLst>
                                          <p:attrName>style.visibility</p:attrName>
                                        </p:attrNameLst>
                                      </p:cBhvr>
                                      <p:to>
                                        <p:strVal val="visible"/>
                                      </p:to>
                                    </p:set>
                                    <p:animEffect transition="in" filter="wipe(left)">
                                      <p:cBhvr>
                                        <p:cTn id="45" dur="500"/>
                                        <p:tgtEl>
                                          <p:spTgt spid="5">
                                            <p:graphicEl>
                                              <a:dgm id="{C2E730DB-8069-4567-AD99-DF4068F0340D}"/>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
                                            <p:graphicEl>
                                              <a:dgm id="{0A14569B-7A4C-4D45-95FB-9273929335F7}"/>
                                            </p:graphicEl>
                                          </p:spTgt>
                                        </p:tgtEl>
                                        <p:attrNameLst>
                                          <p:attrName>style.visibility</p:attrName>
                                        </p:attrNameLst>
                                      </p:cBhvr>
                                      <p:to>
                                        <p:strVal val="visible"/>
                                      </p:to>
                                    </p:set>
                                    <p:animEffect transition="in" filter="wipe(left)">
                                      <p:cBhvr>
                                        <p:cTn id="48" dur="500"/>
                                        <p:tgtEl>
                                          <p:spTgt spid="5">
                                            <p:graphicEl>
                                              <a:dgm id="{0A14569B-7A4C-4D45-95FB-9273929335F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56000">
              <a:srgbClr val="85C2FF"/>
            </a:gs>
            <a:gs pos="99000">
              <a:srgbClr val="C4D6EB"/>
            </a:gs>
          </a:gsLst>
          <a:lin ang="16200000" scaled="1"/>
          <a:tileRect/>
        </a:gradFill>
        <a:effectLst/>
      </p:bgPr>
    </p:bg>
    <p:spTree>
      <p:nvGrpSpPr>
        <p:cNvPr id="1" name=""/>
        <p:cNvGrpSpPr/>
        <p:nvPr/>
      </p:nvGrpSpPr>
      <p:grpSpPr>
        <a:xfrm>
          <a:off x="0" y="0"/>
          <a:ext cx="0" cy="0"/>
          <a:chOff x="0" y="0"/>
          <a:chExt cx="0" cy="0"/>
        </a:xfrm>
      </p:grpSpPr>
      <p:sp>
        <p:nvSpPr>
          <p:cNvPr id="10" name="9 Rectángulo"/>
          <p:cNvSpPr/>
          <p:nvPr/>
        </p:nvSpPr>
        <p:spPr>
          <a:xfrm>
            <a:off x="0" y="1772816"/>
            <a:ext cx="9144000" cy="5085184"/>
          </a:xfrm>
          <a:prstGeom prst="rect">
            <a:avLst/>
          </a:prstGeom>
          <a:blipFill dpi="0" rotWithShape="1">
            <a:blip r:embed="rId2">
              <a:alphaModFix amt="61000"/>
              <a:extLst>
                <a:ext uri="{28A0092B-C50C-407E-A947-70E740481C1C}">
                  <a14:useLocalDpi xmlns:a14="http://schemas.microsoft.com/office/drawing/2010/main" xmlns=""/>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9078" y="-54679"/>
            <a:ext cx="4706938" cy="1323439"/>
          </a:xfrm>
          <a:prstGeom prst="rect">
            <a:avLst/>
          </a:prstGeom>
        </p:spPr>
        <p:txBody>
          <a:bodyPr wrap="square">
            <a:spAutoFit/>
          </a:bodyPr>
          <a:lstStyle/>
          <a:p>
            <a:pPr algn="ctr"/>
            <a:r>
              <a:rPr lang="hy-AM" sz="4000" b="1" dirty="0" smtClean="0">
                <a:ln w="31550" cmpd="sng">
                  <a:gradFill>
                    <a:gsLst>
                      <a:gs pos="70000">
                        <a:srgbClr val="6CA62C"/>
                      </a:gs>
                      <a:gs pos="0">
                        <a:srgbClr val="92D050"/>
                      </a:gs>
                    </a:gsLst>
                    <a:lin ang="5400000"/>
                  </a:gradFill>
                  <a:prstDash val="solid"/>
                </a:ln>
                <a:solidFill>
                  <a:srgbClr val="C6E6A2"/>
                </a:solidFill>
                <a:effectLst>
                  <a:glow rad="63500">
                    <a:srgbClr val="92D050">
                      <a:alpha val="40000"/>
                    </a:srgbClr>
                  </a:glow>
                  <a:outerShdw blurRad="50800" dist="40000" dir="5400000" algn="tl" rotWithShape="0">
                    <a:srgbClr val="000000">
                      <a:shade val="5000"/>
                      <a:satMod val="120000"/>
                      <a:alpha val="84000"/>
                    </a:srgbClr>
                  </a:outerShdw>
                </a:effectLst>
              </a:rPr>
              <a:t>ՍՈՎՈՐԵԼՈՎ</a:t>
            </a:r>
          </a:p>
          <a:p>
            <a:pPr algn="ctr"/>
            <a:r>
              <a:rPr lang="hy-AM" sz="4000" b="1" dirty="0" smtClean="0">
                <a:ln w="31550" cmpd="sng">
                  <a:gradFill>
                    <a:gsLst>
                      <a:gs pos="70000">
                        <a:srgbClr val="6CA62C"/>
                      </a:gs>
                      <a:gs pos="0">
                        <a:srgbClr val="92D050"/>
                      </a:gs>
                    </a:gsLst>
                    <a:lin ang="5400000"/>
                  </a:gradFill>
                  <a:prstDash val="solid"/>
                </a:ln>
                <a:solidFill>
                  <a:srgbClr val="C6E6A2"/>
                </a:solidFill>
                <a:effectLst>
                  <a:glow rad="63500">
                    <a:srgbClr val="92D050">
                      <a:alpha val="40000"/>
                    </a:srgbClr>
                  </a:glow>
                  <a:outerShdw blurRad="50800" dist="40000" dir="5400000" algn="tl" rotWithShape="0">
                    <a:srgbClr val="000000">
                      <a:shade val="5000"/>
                      <a:satMod val="120000"/>
                      <a:alpha val="84000"/>
                    </a:srgbClr>
                  </a:outerShdw>
                </a:effectLst>
              </a:rPr>
              <a:t>ԲՆՈՒԹՅՈՒՆԻՑ</a:t>
            </a:r>
            <a:endParaRPr lang="es-ES" sz="3200" b="1" dirty="0">
              <a:ln w="31550" cmpd="sng">
                <a:gradFill>
                  <a:gsLst>
                    <a:gs pos="70000">
                      <a:srgbClr val="6CA62C"/>
                    </a:gs>
                    <a:gs pos="0">
                      <a:srgbClr val="92D050"/>
                    </a:gs>
                  </a:gsLst>
                  <a:lin ang="5400000"/>
                </a:gradFill>
                <a:prstDash val="solid"/>
              </a:ln>
              <a:solidFill>
                <a:srgbClr val="C6E6A2"/>
              </a:solidFill>
              <a:effectLst>
                <a:glow rad="63500">
                  <a:srgbClr val="92D050">
                    <a:alpha val="40000"/>
                  </a:srgbClr>
                </a:glow>
                <a:outerShdw blurRad="50800" dist="40000" dir="5400000" algn="tl" rotWithShape="0">
                  <a:srgbClr val="000000">
                    <a:shade val="5000"/>
                    <a:satMod val="120000"/>
                    <a:alpha val="84000"/>
                  </a:srgbClr>
                </a:outerShdw>
              </a:effectLst>
            </a:endParaRPr>
          </a:p>
        </p:txBody>
      </p:sp>
      <p:graphicFrame>
        <p:nvGraphicFramePr>
          <p:cNvPr id="5" name="4 Diagrama"/>
          <p:cNvGraphicFramePr/>
          <p:nvPr>
            <p:extLst>
              <p:ext uri="{D42A27DB-BD31-4B8C-83A1-F6EECF244321}">
                <p14:modId xmlns:p14="http://schemas.microsoft.com/office/powerpoint/2010/main" xmlns="" val="3173053132"/>
              </p:ext>
            </p:extLst>
          </p:nvPr>
        </p:nvGraphicFramePr>
        <p:xfrm>
          <a:off x="35496" y="1844824"/>
          <a:ext cx="8954238" cy="4757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9078" y="1372706"/>
            <a:ext cx="9134922" cy="369332"/>
          </a:xfrm>
          <a:prstGeom prst="rect">
            <a:avLst/>
          </a:prstGeom>
        </p:spPr>
        <p:txBody>
          <a:bodyPr wrap="square">
            <a:spAutoFit/>
          </a:bodyPr>
          <a:lstStyle/>
          <a:p>
            <a:pPr algn="ctr"/>
            <a:r>
              <a:rPr lang="hy-AM" b="1" dirty="0" smtClean="0"/>
              <a:t>Ի՞նչ հասկացավ Ագուրը</a:t>
            </a:r>
            <a:r>
              <a:rPr lang="en-US" b="1" dirty="0" smtClean="0"/>
              <a:t> (</a:t>
            </a:r>
            <a:r>
              <a:rPr lang="hy-AM" b="1" dirty="0" smtClean="0"/>
              <a:t>Առակաց </a:t>
            </a:r>
            <a:r>
              <a:rPr lang="en-US" b="1" dirty="0" smtClean="0"/>
              <a:t>30:19)</a:t>
            </a:r>
            <a:r>
              <a:rPr lang="hy-AM" b="1" dirty="0" smtClean="0"/>
              <a:t>։</a:t>
            </a:r>
            <a:r>
              <a:rPr lang="en-US" b="1" dirty="0" smtClean="0"/>
              <a:t> </a:t>
            </a:r>
            <a:r>
              <a:rPr lang="hy-AM" b="1" dirty="0" smtClean="0"/>
              <a:t>Ի՞նչ դասեր կարող ենք քաղել։</a:t>
            </a:r>
            <a:endParaRPr lang="es-ES" b="1" dirty="0"/>
          </a:p>
        </p:txBody>
      </p:sp>
      <p:sp>
        <p:nvSpPr>
          <p:cNvPr id="9" name="8 CuadroTexto"/>
          <p:cNvSpPr txBox="1"/>
          <p:nvPr/>
        </p:nvSpPr>
        <p:spPr>
          <a:xfrm>
            <a:off x="4644008" y="44624"/>
            <a:ext cx="4345726" cy="1323439"/>
          </a:xfrm>
          <a:prstGeom prst="rect">
            <a:avLst/>
          </a:prstGeom>
          <a:noFill/>
        </p:spPr>
        <p:txBody>
          <a:bodyPr wrap="square" rtlCol="0">
            <a:spAutoFit/>
          </a:bodyPr>
          <a:lstStyle/>
          <a:p>
            <a:r>
              <a:rPr lang="hy-AM" sz="2000" b="1" dirty="0" smtClean="0"/>
              <a:t>Սովորելով բնության զարմանքները ճանաչում ենք ինքներս մեզ, որ տկար ենք։</a:t>
            </a:r>
            <a:r>
              <a:rPr lang="en-US" sz="2000" b="1" dirty="0" smtClean="0"/>
              <a:t> </a:t>
            </a:r>
            <a:r>
              <a:rPr lang="hy-AM" sz="2000" b="1" dirty="0" smtClean="0"/>
              <a:t> </a:t>
            </a:r>
            <a:r>
              <a:rPr lang="hy-AM" sz="2000" b="1" dirty="0"/>
              <a:t>Սա խոնարհվելու ճիշտ </a:t>
            </a:r>
            <a:r>
              <a:rPr lang="hy-AM" sz="2000" b="1" dirty="0" smtClean="0"/>
              <a:t>ճանապարհ է ։</a:t>
            </a:r>
            <a:endParaRPr lang="es-ES" sz="2000" b="1" dirty="0"/>
          </a:p>
        </p:txBody>
      </p:sp>
    </p:spTree>
    <p:extLst>
      <p:ext uri="{BB962C8B-B14F-4D97-AF65-F5344CB8AC3E}">
        <p14:creationId xmlns:p14="http://schemas.microsoft.com/office/powerpoint/2010/main" xmlns="" val="4606011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5">
                                            <p:graphicEl>
                                              <a:dgm id="{59C74CF0-CE4B-4F45-A4DE-AC7C8A92B8EA}"/>
                                            </p:graphicEl>
                                          </p:spTgt>
                                        </p:tgtEl>
                                        <p:attrNameLst>
                                          <p:attrName>style.visibility</p:attrName>
                                        </p:attrNameLst>
                                      </p:cBhvr>
                                      <p:to>
                                        <p:strVal val="visible"/>
                                      </p:to>
                                    </p:set>
                                    <p:animEffect transition="in" filter="fade">
                                      <p:cBhvr>
                                        <p:cTn id="29" dur="1000"/>
                                        <p:tgtEl>
                                          <p:spTgt spid="5">
                                            <p:graphicEl>
                                              <a:dgm id="{59C74CF0-CE4B-4F45-A4DE-AC7C8A92B8EA}"/>
                                            </p:graphicEl>
                                          </p:spTgt>
                                        </p:tgtEl>
                                      </p:cBhvr>
                                    </p:animEffect>
                                    <p:anim calcmode="lin" valueType="num">
                                      <p:cBhvr>
                                        <p:cTn id="30" dur="1000" fill="hold"/>
                                        <p:tgtEl>
                                          <p:spTgt spid="5">
                                            <p:graphicEl>
                                              <a:dgm id="{59C74CF0-CE4B-4F45-A4DE-AC7C8A92B8EA}"/>
                                            </p:graphicEl>
                                          </p:spTgt>
                                        </p:tgtEl>
                                        <p:attrNameLst>
                                          <p:attrName>ppt_x</p:attrName>
                                        </p:attrNameLst>
                                      </p:cBhvr>
                                      <p:tavLst>
                                        <p:tav tm="0">
                                          <p:val>
                                            <p:strVal val="#ppt_x"/>
                                          </p:val>
                                        </p:tav>
                                        <p:tav tm="100000">
                                          <p:val>
                                            <p:strVal val="#ppt_x"/>
                                          </p:val>
                                        </p:tav>
                                      </p:tavLst>
                                    </p:anim>
                                    <p:anim calcmode="lin" valueType="num">
                                      <p:cBhvr>
                                        <p:cTn id="31" dur="1000" fill="hold"/>
                                        <p:tgtEl>
                                          <p:spTgt spid="5">
                                            <p:graphicEl>
                                              <a:dgm id="{59C74CF0-CE4B-4F45-A4DE-AC7C8A92B8EA}"/>
                                            </p:graphic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5">
                                            <p:graphicEl>
                                              <a:dgm id="{A69A12B4-FB76-496D-97F4-469C035CB75C}"/>
                                            </p:graphicEl>
                                          </p:spTgt>
                                        </p:tgtEl>
                                        <p:attrNameLst>
                                          <p:attrName>style.visibility</p:attrName>
                                        </p:attrNameLst>
                                      </p:cBhvr>
                                      <p:to>
                                        <p:strVal val="visible"/>
                                      </p:to>
                                    </p:set>
                                    <p:animEffect transition="in" filter="fade">
                                      <p:cBhvr>
                                        <p:cTn id="34" dur="1000"/>
                                        <p:tgtEl>
                                          <p:spTgt spid="5">
                                            <p:graphicEl>
                                              <a:dgm id="{A69A12B4-FB76-496D-97F4-469C035CB75C}"/>
                                            </p:graphicEl>
                                          </p:spTgt>
                                        </p:tgtEl>
                                      </p:cBhvr>
                                    </p:animEffect>
                                    <p:anim calcmode="lin" valueType="num">
                                      <p:cBhvr>
                                        <p:cTn id="35" dur="1000" fill="hold"/>
                                        <p:tgtEl>
                                          <p:spTgt spid="5">
                                            <p:graphicEl>
                                              <a:dgm id="{A69A12B4-FB76-496D-97F4-469C035CB75C}"/>
                                            </p:graphicEl>
                                          </p:spTgt>
                                        </p:tgtEl>
                                        <p:attrNameLst>
                                          <p:attrName>ppt_x</p:attrName>
                                        </p:attrNameLst>
                                      </p:cBhvr>
                                      <p:tavLst>
                                        <p:tav tm="0">
                                          <p:val>
                                            <p:strVal val="#ppt_x"/>
                                          </p:val>
                                        </p:tav>
                                        <p:tav tm="100000">
                                          <p:val>
                                            <p:strVal val="#ppt_x"/>
                                          </p:val>
                                        </p:tav>
                                      </p:tavLst>
                                    </p:anim>
                                    <p:anim calcmode="lin" valueType="num">
                                      <p:cBhvr>
                                        <p:cTn id="36" dur="1000" fill="hold"/>
                                        <p:tgtEl>
                                          <p:spTgt spid="5">
                                            <p:graphicEl>
                                              <a:dgm id="{A69A12B4-FB76-496D-97F4-469C035CB75C}"/>
                                            </p:graphic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5">
                                            <p:graphicEl>
                                              <a:dgm id="{4F7A835C-1697-41D5-8CF7-672115722812}"/>
                                            </p:graphicEl>
                                          </p:spTgt>
                                        </p:tgtEl>
                                        <p:attrNameLst>
                                          <p:attrName>style.visibility</p:attrName>
                                        </p:attrNameLst>
                                      </p:cBhvr>
                                      <p:to>
                                        <p:strVal val="visible"/>
                                      </p:to>
                                    </p:set>
                                    <p:animEffect transition="in" filter="fade">
                                      <p:cBhvr>
                                        <p:cTn id="39" dur="1000"/>
                                        <p:tgtEl>
                                          <p:spTgt spid="5">
                                            <p:graphicEl>
                                              <a:dgm id="{4F7A835C-1697-41D5-8CF7-672115722812}"/>
                                            </p:graphicEl>
                                          </p:spTgt>
                                        </p:tgtEl>
                                      </p:cBhvr>
                                    </p:animEffect>
                                    <p:anim calcmode="lin" valueType="num">
                                      <p:cBhvr>
                                        <p:cTn id="40" dur="1000" fill="hold"/>
                                        <p:tgtEl>
                                          <p:spTgt spid="5">
                                            <p:graphicEl>
                                              <a:dgm id="{4F7A835C-1697-41D5-8CF7-672115722812}"/>
                                            </p:graphicEl>
                                          </p:spTgt>
                                        </p:tgtEl>
                                        <p:attrNameLst>
                                          <p:attrName>ppt_x</p:attrName>
                                        </p:attrNameLst>
                                      </p:cBhvr>
                                      <p:tavLst>
                                        <p:tav tm="0">
                                          <p:val>
                                            <p:strVal val="#ppt_x"/>
                                          </p:val>
                                        </p:tav>
                                        <p:tav tm="100000">
                                          <p:val>
                                            <p:strVal val="#ppt_x"/>
                                          </p:val>
                                        </p:tav>
                                      </p:tavLst>
                                    </p:anim>
                                    <p:anim calcmode="lin" valueType="num">
                                      <p:cBhvr>
                                        <p:cTn id="41" dur="1000" fill="hold"/>
                                        <p:tgtEl>
                                          <p:spTgt spid="5">
                                            <p:graphicEl>
                                              <a:dgm id="{4F7A835C-1697-41D5-8CF7-672115722812}"/>
                                            </p:graphic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
                                            <p:graphicEl>
                                              <a:dgm id="{F0720B0B-6445-4272-B3CB-9E08853F0DA1}"/>
                                            </p:graphicEl>
                                          </p:spTgt>
                                        </p:tgtEl>
                                        <p:attrNameLst>
                                          <p:attrName>style.visibility</p:attrName>
                                        </p:attrNameLst>
                                      </p:cBhvr>
                                      <p:to>
                                        <p:strVal val="visible"/>
                                      </p:to>
                                    </p:set>
                                    <p:animEffect transition="in" filter="fade">
                                      <p:cBhvr>
                                        <p:cTn id="46" dur="1000"/>
                                        <p:tgtEl>
                                          <p:spTgt spid="5">
                                            <p:graphicEl>
                                              <a:dgm id="{F0720B0B-6445-4272-B3CB-9E08853F0DA1}"/>
                                            </p:graphicEl>
                                          </p:spTgt>
                                        </p:tgtEl>
                                      </p:cBhvr>
                                    </p:animEffect>
                                    <p:anim calcmode="lin" valueType="num">
                                      <p:cBhvr>
                                        <p:cTn id="47" dur="1000" fill="hold"/>
                                        <p:tgtEl>
                                          <p:spTgt spid="5">
                                            <p:graphicEl>
                                              <a:dgm id="{F0720B0B-6445-4272-B3CB-9E08853F0DA1}"/>
                                            </p:graphicEl>
                                          </p:spTgt>
                                        </p:tgtEl>
                                        <p:attrNameLst>
                                          <p:attrName>ppt_x</p:attrName>
                                        </p:attrNameLst>
                                      </p:cBhvr>
                                      <p:tavLst>
                                        <p:tav tm="0">
                                          <p:val>
                                            <p:strVal val="#ppt_x"/>
                                          </p:val>
                                        </p:tav>
                                        <p:tav tm="100000">
                                          <p:val>
                                            <p:strVal val="#ppt_x"/>
                                          </p:val>
                                        </p:tav>
                                      </p:tavLst>
                                    </p:anim>
                                    <p:anim calcmode="lin" valueType="num">
                                      <p:cBhvr>
                                        <p:cTn id="48" dur="1000" fill="hold"/>
                                        <p:tgtEl>
                                          <p:spTgt spid="5">
                                            <p:graphicEl>
                                              <a:dgm id="{F0720B0B-6445-4272-B3CB-9E08853F0DA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5">
                                            <p:graphicEl>
                                              <a:dgm id="{88B15B05-0E64-4611-A513-6836D0FAD090}"/>
                                            </p:graphicEl>
                                          </p:spTgt>
                                        </p:tgtEl>
                                        <p:attrNameLst>
                                          <p:attrName>style.visibility</p:attrName>
                                        </p:attrNameLst>
                                      </p:cBhvr>
                                      <p:to>
                                        <p:strVal val="visible"/>
                                      </p:to>
                                    </p:set>
                                    <p:animEffect transition="in" filter="fade">
                                      <p:cBhvr>
                                        <p:cTn id="51" dur="1000"/>
                                        <p:tgtEl>
                                          <p:spTgt spid="5">
                                            <p:graphicEl>
                                              <a:dgm id="{88B15B05-0E64-4611-A513-6836D0FAD090}"/>
                                            </p:graphicEl>
                                          </p:spTgt>
                                        </p:tgtEl>
                                      </p:cBhvr>
                                    </p:animEffect>
                                    <p:anim calcmode="lin" valueType="num">
                                      <p:cBhvr>
                                        <p:cTn id="52" dur="1000" fill="hold"/>
                                        <p:tgtEl>
                                          <p:spTgt spid="5">
                                            <p:graphicEl>
                                              <a:dgm id="{88B15B05-0E64-4611-A513-6836D0FAD090}"/>
                                            </p:graphicEl>
                                          </p:spTgt>
                                        </p:tgtEl>
                                        <p:attrNameLst>
                                          <p:attrName>ppt_x</p:attrName>
                                        </p:attrNameLst>
                                      </p:cBhvr>
                                      <p:tavLst>
                                        <p:tav tm="0">
                                          <p:val>
                                            <p:strVal val="#ppt_x"/>
                                          </p:val>
                                        </p:tav>
                                        <p:tav tm="100000">
                                          <p:val>
                                            <p:strVal val="#ppt_x"/>
                                          </p:val>
                                        </p:tav>
                                      </p:tavLst>
                                    </p:anim>
                                    <p:anim calcmode="lin" valueType="num">
                                      <p:cBhvr>
                                        <p:cTn id="53" dur="1000" fill="hold"/>
                                        <p:tgtEl>
                                          <p:spTgt spid="5">
                                            <p:graphicEl>
                                              <a:dgm id="{88B15B05-0E64-4611-A513-6836D0FAD090}"/>
                                            </p:graphicEl>
                                          </p:spTgt>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
                                            <p:graphicEl>
                                              <a:dgm id="{05B88893-8781-4BA5-8B00-33A7D191AD9E}"/>
                                            </p:graphicEl>
                                          </p:spTgt>
                                        </p:tgtEl>
                                        <p:attrNameLst>
                                          <p:attrName>style.visibility</p:attrName>
                                        </p:attrNameLst>
                                      </p:cBhvr>
                                      <p:to>
                                        <p:strVal val="visible"/>
                                      </p:to>
                                    </p:set>
                                    <p:animEffect transition="in" filter="fade">
                                      <p:cBhvr>
                                        <p:cTn id="56" dur="1000"/>
                                        <p:tgtEl>
                                          <p:spTgt spid="5">
                                            <p:graphicEl>
                                              <a:dgm id="{05B88893-8781-4BA5-8B00-33A7D191AD9E}"/>
                                            </p:graphicEl>
                                          </p:spTgt>
                                        </p:tgtEl>
                                      </p:cBhvr>
                                    </p:animEffect>
                                    <p:anim calcmode="lin" valueType="num">
                                      <p:cBhvr>
                                        <p:cTn id="57" dur="1000" fill="hold"/>
                                        <p:tgtEl>
                                          <p:spTgt spid="5">
                                            <p:graphicEl>
                                              <a:dgm id="{05B88893-8781-4BA5-8B00-33A7D191AD9E}"/>
                                            </p:graphicEl>
                                          </p:spTgt>
                                        </p:tgtEl>
                                        <p:attrNameLst>
                                          <p:attrName>ppt_x</p:attrName>
                                        </p:attrNameLst>
                                      </p:cBhvr>
                                      <p:tavLst>
                                        <p:tav tm="0">
                                          <p:val>
                                            <p:strVal val="#ppt_x"/>
                                          </p:val>
                                        </p:tav>
                                        <p:tav tm="100000">
                                          <p:val>
                                            <p:strVal val="#ppt_x"/>
                                          </p:val>
                                        </p:tav>
                                      </p:tavLst>
                                    </p:anim>
                                    <p:anim calcmode="lin" valueType="num">
                                      <p:cBhvr>
                                        <p:cTn id="58" dur="1000" fill="hold"/>
                                        <p:tgtEl>
                                          <p:spTgt spid="5">
                                            <p:graphicEl>
                                              <a:dgm id="{05B88893-8781-4BA5-8B00-33A7D191AD9E}"/>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5">
                                            <p:graphicEl>
                                              <a:dgm id="{4CEE1128-4F85-4D9E-910D-A492AECE108D}"/>
                                            </p:graphicEl>
                                          </p:spTgt>
                                        </p:tgtEl>
                                        <p:attrNameLst>
                                          <p:attrName>style.visibility</p:attrName>
                                        </p:attrNameLst>
                                      </p:cBhvr>
                                      <p:to>
                                        <p:strVal val="visible"/>
                                      </p:to>
                                    </p:set>
                                    <p:animEffect transition="in" filter="fade">
                                      <p:cBhvr>
                                        <p:cTn id="63" dur="1000"/>
                                        <p:tgtEl>
                                          <p:spTgt spid="5">
                                            <p:graphicEl>
                                              <a:dgm id="{4CEE1128-4F85-4D9E-910D-A492AECE108D}"/>
                                            </p:graphicEl>
                                          </p:spTgt>
                                        </p:tgtEl>
                                      </p:cBhvr>
                                    </p:animEffect>
                                    <p:anim calcmode="lin" valueType="num">
                                      <p:cBhvr>
                                        <p:cTn id="64" dur="1000" fill="hold"/>
                                        <p:tgtEl>
                                          <p:spTgt spid="5">
                                            <p:graphicEl>
                                              <a:dgm id="{4CEE1128-4F85-4D9E-910D-A492AECE108D}"/>
                                            </p:graphicEl>
                                          </p:spTgt>
                                        </p:tgtEl>
                                        <p:attrNameLst>
                                          <p:attrName>ppt_x</p:attrName>
                                        </p:attrNameLst>
                                      </p:cBhvr>
                                      <p:tavLst>
                                        <p:tav tm="0">
                                          <p:val>
                                            <p:strVal val="#ppt_x"/>
                                          </p:val>
                                        </p:tav>
                                        <p:tav tm="100000">
                                          <p:val>
                                            <p:strVal val="#ppt_x"/>
                                          </p:val>
                                        </p:tav>
                                      </p:tavLst>
                                    </p:anim>
                                    <p:anim calcmode="lin" valueType="num">
                                      <p:cBhvr>
                                        <p:cTn id="65" dur="1000" fill="hold"/>
                                        <p:tgtEl>
                                          <p:spTgt spid="5">
                                            <p:graphicEl>
                                              <a:dgm id="{4CEE1128-4F85-4D9E-910D-A492AECE108D}"/>
                                            </p:graphicEl>
                                          </p:spTgt>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5">
                                            <p:graphicEl>
                                              <a:dgm id="{01228637-A477-4FDB-9B24-183343586A64}"/>
                                            </p:graphicEl>
                                          </p:spTgt>
                                        </p:tgtEl>
                                        <p:attrNameLst>
                                          <p:attrName>style.visibility</p:attrName>
                                        </p:attrNameLst>
                                      </p:cBhvr>
                                      <p:to>
                                        <p:strVal val="visible"/>
                                      </p:to>
                                    </p:set>
                                    <p:animEffect transition="in" filter="fade">
                                      <p:cBhvr>
                                        <p:cTn id="68" dur="1000"/>
                                        <p:tgtEl>
                                          <p:spTgt spid="5">
                                            <p:graphicEl>
                                              <a:dgm id="{01228637-A477-4FDB-9B24-183343586A64}"/>
                                            </p:graphicEl>
                                          </p:spTgt>
                                        </p:tgtEl>
                                      </p:cBhvr>
                                    </p:animEffect>
                                    <p:anim calcmode="lin" valueType="num">
                                      <p:cBhvr>
                                        <p:cTn id="69" dur="1000" fill="hold"/>
                                        <p:tgtEl>
                                          <p:spTgt spid="5">
                                            <p:graphicEl>
                                              <a:dgm id="{01228637-A477-4FDB-9B24-183343586A64}"/>
                                            </p:graphicEl>
                                          </p:spTgt>
                                        </p:tgtEl>
                                        <p:attrNameLst>
                                          <p:attrName>ppt_x</p:attrName>
                                        </p:attrNameLst>
                                      </p:cBhvr>
                                      <p:tavLst>
                                        <p:tav tm="0">
                                          <p:val>
                                            <p:strVal val="#ppt_x"/>
                                          </p:val>
                                        </p:tav>
                                        <p:tav tm="100000">
                                          <p:val>
                                            <p:strVal val="#ppt_x"/>
                                          </p:val>
                                        </p:tav>
                                      </p:tavLst>
                                    </p:anim>
                                    <p:anim calcmode="lin" valueType="num">
                                      <p:cBhvr>
                                        <p:cTn id="70" dur="1000" fill="hold"/>
                                        <p:tgtEl>
                                          <p:spTgt spid="5">
                                            <p:graphicEl>
                                              <a:dgm id="{01228637-A477-4FDB-9B24-183343586A64}"/>
                                            </p:graphicEl>
                                          </p:spTgt>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5">
                                            <p:graphicEl>
                                              <a:dgm id="{E30281FD-1B3A-40D7-94E8-07C13C505E62}"/>
                                            </p:graphicEl>
                                          </p:spTgt>
                                        </p:tgtEl>
                                        <p:attrNameLst>
                                          <p:attrName>style.visibility</p:attrName>
                                        </p:attrNameLst>
                                      </p:cBhvr>
                                      <p:to>
                                        <p:strVal val="visible"/>
                                      </p:to>
                                    </p:set>
                                    <p:animEffect transition="in" filter="fade">
                                      <p:cBhvr>
                                        <p:cTn id="73" dur="1000"/>
                                        <p:tgtEl>
                                          <p:spTgt spid="5">
                                            <p:graphicEl>
                                              <a:dgm id="{E30281FD-1B3A-40D7-94E8-07C13C505E62}"/>
                                            </p:graphicEl>
                                          </p:spTgt>
                                        </p:tgtEl>
                                      </p:cBhvr>
                                    </p:animEffect>
                                    <p:anim calcmode="lin" valueType="num">
                                      <p:cBhvr>
                                        <p:cTn id="74" dur="1000" fill="hold"/>
                                        <p:tgtEl>
                                          <p:spTgt spid="5">
                                            <p:graphicEl>
                                              <a:dgm id="{E30281FD-1B3A-40D7-94E8-07C13C505E62}"/>
                                            </p:graphicEl>
                                          </p:spTgt>
                                        </p:tgtEl>
                                        <p:attrNameLst>
                                          <p:attrName>ppt_x</p:attrName>
                                        </p:attrNameLst>
                                      </p:cBhvr>
                                      <p:tavLst>
                                        <p:tav tm="0">
                                          <p:val>
                                            <p:strVal val="#ppt_x"/>
                                          </p:val>
                                        </p:tav>
                                        <p:tav tm="100000">
                                          <p:val>
                                            <p:strVal val="#ppt_x"/>
                                          </p:val>
                                        </p:tav>
                                      </p:tavLst>
                                    </p:anim>
                                    <p:anim calcmode="lin" valueType="num">
                                      <p:cBhvr>
                                        <p:cTn id="75" dur="1000" fill="hold"/>
                                        <p:tgtEl>
                                          <p:spTgt spid="5">
                                            <p:graphicEl>
                                              <a:dgm id="{E30281FD-1B3A-40D7-94E8-07C13C505E62}"/>
                                            </p:graphic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5">
                                            <p:graphicEl>
                                              <a:dgm id="{EFBFC484-400F-4EA2-998B-80188D25D572}"/>
                                            </p:graphicEl>
                                          </p:spTgt>
                                        </p:tgtEl>
                                        <p:attrNameLst>
                                          <p:attrName>style.visibility</p:attrName>
                                        </p:attrNameLst>
                                      </p:cBhvr>
                                      <p:to>
                                        <p:strVal val="visible"/>
                                      </p:to>
                                    </p:set>
                                    <p:animEffect transition="in" filter="fade">
                                      <p:cBhvr>
                                        <p:cTn id="80" dur="1000"/>
                                        <p:tgtEl>
                                          <p:spTgt spid="5">
                                            <p:graphicEl>
                                              <a:dgm id="{EFBFC484-400F-4EA2-998B-80188D25D572}"/>
                                            </p:graphicEl>
                                          </p:spTgt>
                                        </p:tgtEl>
                                      </p:cBhvr>
                                    </p:animEffect>
                                    <p:anim calcmode="lin" valueType="num">
                                      <p:cBhvr>
                                        <p:cTn id="81" dur="1000" fill="hold"/>
                                        <p:tgtEl>
                                          <p:spTgt spid="5">
                                            <p:graphicEl>
                                              <a:dgm id="{EFBFC484-400F-4EA2-998B-80188D25D572}"/>
                                            </p:graphicEl>
                                          </p:spTgt>
                                        </p:tgtEl>
                                        <p:attrNameLst>
                                          <p:attrName>ppt_x</p:attrName>
                                        </p:attrNameLst>
                                      </p:cBhvr>
                                      <p:tavLst>
                                        <p:tav tm="0">
                                          <p:val>
                                            <p:strVal val="#ppt_x"/>
                                          </p:val>
                                        </p:tav>
                                        <p:tav tm="100000">
                                          <p:val>
                                            <p:strVal val="#ppt_x"/>
                                          </p:val>
                                        </p:tav>
                                      </p:tavLst>
                                    </p:anim>
                                    <p:anim calcmode="lin" valueType="num">
                                      <p:cBhvr>
                                        <p:cTn id="82" dur="1000" fill="hold"/>
                                        <p:tgtEl>
                                          <p:spTgt spid="5">
                                            <p:graphicEl>
                                              <a:dgm id="{EFBFC484-400F-4EA2-998B-80188D25D572}"/>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
                                            <p:graphicEl>
                                              <a:dgm id="{8B642A2F-D38F-4AF0-9FF5-05E516B3F9CE}"/>
                                            </p:graphicEl>
                                          </p:spTgt>
                                        </p:tgtEl>
                                        <p:attrNameLst>
                                          <p:attrName>style.visibility</p:attrName>
                                        </p:attrNameLst>
                                      </p:cBhvr>
                                      <p:to>
                                        <p:strVal val="visible"/>
                                      </p:to>
                                    </p:set>
                                    <p:animEffect transition="in" filter="fade">
                                      <p:cBhvr>
                                        <p:cTn id="85" dur="1000"/>
                                        <p:tgtEl>
                                          <p:spTgt spid="5">
                                            <p:graphicEl>
                                              <a:dgm id="{8B642A2F-D38F-4AF0-9FF5-05E516B3F9CE}"/>
                                            </p:graphicEl>
                                          </p:spTgt>
                                        </p:tgtEl>
                                      </p:cBhvr>
                                    </p:animEffect>
                                    <p:anim calcmode="lin" valueType="num">
                                      <p:cBhvr>
                                        <p:cTn id="86" dur="1000" fill="hold"/>
                                        <p:tgtEl>
                                          <p:spTgt spid="5">
                                            <p:graphicEl>
                                              <a:dgm id="{8B642A2F-D38F-4AF0-9FF5-05E516B3F9CE}"/>
                                            </p:graphicEl>
                                          </p:spTgt>
                                        </p:tgtEl>
                                        <p:attrNameLst>
                                          <p:attrName>ppt_x</p:attrName>
                                        </p:attrNameLst>
                                      </p:cBhvr>
                                      <p:tavLst>
                                        <p:tav tm="0">
                                          <p:val>
                                            <p:strVal val="#ppt_x"/>
                                          </p:val>
                                        </p:tav>
                                        <p:tav tm="100000">
                                          <p:val>
                                            <p:strVal val="#ppt_x"/>
                                          </p:val>
                                        </p:tav>
                                      </p:tavLst>
                                    </p:anim>
                                    <p:anim calcmode="lin" valueType="num">
                                      <p:cBhvr>
                                        <p:cTn id="87" dur="1000" fill="hold"/>
                                        <p:tgtEl>
                                          <p:spTgt spid="5">
                                            <p:graphicEl>
                                              <a:dgm id="{8B642A2F-D38F-4AF0-9FF5-05E516B3F9CE}"/>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
                                            <p:graphicEl>
                                              <a:dgm id="{5971F31C-20E9-47E9-BB29-E14E0E994C5F}"/>
                                            </p:graphicEl>
                                          </p:spTgt>
                                        </p:tgtEl>
                                        <p:attrNameLst>
                                          <p:attrName>style.visibility</p:attrName>
                                        </p:attrNameLst>
                                      </p:cBhvr>
                                      <p:to>
                                        <p:strVal val="visible"/>
                                      </p:to>
                                    </p:set>
                                    <p:animEffect transition="in" filter="fade">
                                      <p:cBhvr>
                                        <p:cTn id="90" dur="1000"/>
                                        <p:tgtEl>
                                          <p:spTgt spid="5">
                                            <p:graphicEl>
                                              <a:dgm id="{5971F31C-20E9-47E9-BB29-E14E0E994C5F}"/>
                                            </p:graphicEl>
                                          </p:spTgt>
                                        </p:tgtEl>
                                      </p:cBhvr>
                                    </p:animEffect>
                                    <p:anim calcmode="lin" valueType="num">
                                      <p:cBhvr>
                                        <p:cTn id="91" dur="1000" fill="hold"/>
                                        <p:tgtEl>
                                          <p:spTgt spid="5">
                                            <p:graphicEl>
                                              <a:dgm id="{5971F31C-20E9-47E9-BB29-E14E0E994C5F}"/>
                                            </p:graphicEl>
                                          </p:spTgt>
                                        </p:tgtEl>
                                        <p:attrNameLst>
                                          <p:attrName>ppt_x</p:attrName>
                                        </p:attrNameLst>
                                      </p:cBhvr>
                                      <p:tavLst>
                                        <p:tav tm="0">
                                          <p:val>
                                            <p:strVal val="#ppt_x"/>
                                          </p:val>
                                        </p:tav>
                                        <p:tav tm="100000">
                                          <p:val>
                                            <p:strVal val="#ppt_x"/>
                                          </p:val>
                                        </p:tav>
                                      </p:tavLst>
                                    </p:anim>
                                    <p:anim calcmode="lin" valueType="num">
                                      <p:cBhvr>
                                        <p:cTn id="92" dur="1000" fill="hold"/>
                                        <p:tgtEl>
                                          <p:spTgt spid="5">
                                            <p:graphicEl>
                                              <a:dgm id="{5971F31C-20E9-47E9-BB29-E14E0E994C5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56000">
              <a:srgbClr val="85C2FF"/>
            </a:gs>
            <a:gs pos="99000">
              <a:srgbClr val="C4D6EB"/>
            </a:gs>
          </a:gsLst>
          <a:lin ang="16200000" scaled="1"/>
          <a:tileRect/>
        </a:gradFill>
        <a:effectLst/>
      </p:bgPr>
    </p:bg>
    <p:spTree>
      <p:nvGrpSpPr>
        <p:cNvPr id="1" name=""/>
        <p:cNvGrpSpPr/>
        <p:nvPr/>
      </p:nvGrpSpPr>
      <p:grpSpPr>
        <a:xfrm>
          <a:off x="0" y="0"/>
          <a:ext cx="0" cy="0"/>
          <a:chOff x="0" y="0"/>
          <a:chExt cx="0" cy="0"/>
        </a:xfrm>
      </p:grpSpPr>
      <p:sp>
        <p:nvSpPr>
          <p:cNvPr id="10" name="9 Rectángulo"/>
          <p:cNvSpPr/>
          <p:nvPr/>
        </p:nvSpPr>
        <p:spPr>
          <a:xfrm>
            <a:off x="0" y="1772816"/>
            <a:ext cx="9144000" cy="5085184"/>
          </a:xfrm>
          <a:prstGeom prst="rect">
            <a:avLst/>
          </a:prstGeom>
          <a:blipFill dpi="0" rotWithShape="1">
            <a:blip r:embed="rId2">
              <a:alphaModFix amt="61000"/>
              <a:extLst>
                <a:ext uri="{28A0092B-C50C-407E-A947-70E740481C1C}">
                  <a14:useLocalDpi xmlns:a14="http://schemas.microsoft.com/office/drawing/2010/main" xmlns=""/>
                </a:ext>
              </a:extLst>
            </a:blip>
            <a:srcRect/>
            <a:stretch>
              <a:fillRect/>
            </a:stretch>
          </a:blip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1 Rectángulo"/>
          <p:cNvSpPr/>
          <p:nvPr/>
        </p:nvSpPr>
        <p:spPr>
          <a:xfrm>
            <a:off x="9078" y="-54679"/>
            <a:ext cx="4706938" cy="1323439"/>
          </a:xfrm>
          <a:prstGeom prst="rect">
            <a:avLst/>
          </a:prstGeom>
        </p:spPr>
        <p:txBody>
          <a:bodyPr wrap="square">
            <a:spAutoFit/>
          </a:bodyPr>
          <a:lstStyle/>
          <a:p>
            <a:pPr algn="ctr"/>
            <a:r>
              <a:rPr lang="hy-AM" sz="4000" b="1" dirty="0">
                <a:ln w="31550" cmpd="sng">
                  <a:gradFill>
                    <a:gsLst>
                      <a:gs pos="70000">
                        <a:srgbClr val="6CA62C"/>
                      </a:gs>
                      <a:gs pos="0">
                        <a:srgbClr val="92D050"/>
                      </a:gs>
                    </a:gsLst>
                    <a:lin ang="5400000"/>
                  </a:gradFill>
                  <a:prstDash val="solid"/>
                </a:ln>
                <a:solidFill>
                  <a:srgbClr val="C6E6A2"/>
                </a:solidFill>
                <a:effectLst>
                  <a:glow rad="63500">
                    <a:srgbClr val="92D050">
                      <a:alpha val="40000"/>
                    </a:srgbClr>
                  </a:glow>
                  <a:outerShdw blurRad="50800" dist="40000" dir="5400000" algn="tl" rotWithShape="0">
                    <a:srgbClr val="000000">
                      <a:shade val="5000"/>
                      <a:satMod val="120000"/>
                      <a:alpha val="84000"/>
                    </a:srgbClr>
                  </a:outerShdw>
                </a:effectLst>
              </a:rPr>
              <a:t>ՍՈՎՈՐԵԼՈՎ</a:t>
            </a:r>
          </a:p>
          <a:p>
            <a:pPr algn="ctr"/>
            <a:r>
              <a:rPr lang="hy-AM" sz="4000" b="1" dirty="0">
                <a:ln w="31550" cmpd="sng">
                  <a:gradFill>
                    <a:gsLst>
                      <a:gs pos="70000">
                        <a:srgbClr val="6CA62C"/>
                      </a:gs>
                      <a:gs pos="0">
                        <a:srgbClr val="92D050"/>
                      </a:gs>
                    </a:gsLst>
                    <a:lin ang="5400000"/>
                  </a:gradFill>
                  <a:prstDash val="solid"/>
                </a:ln>
                <a:solidFill>
                  <a:srgbClr val="C6E6A2"/>
                </a:solidFill>
                <a:effectLst>
                  <a:glow rad="63500">
                    <a:srgbClr val="92D050">
                      <a:alpha val="40000"/>
                    </a:srgbClr>
                  </a:glow>
                  <a:outerShdw blurRad="50800" dist="40000" dir="5400000" algn="tl" rotWithShape="0">
                    <a:srgbClr val="000000">
                      <a:shade val="5000"/>
                      <a:satMod val="120000"/>
                      <a:alpha val="84000"/>
                    </a:srgbClr>
                  </a:outerShdw>
                </a:effectLst>
              </a:rPr>
              <a:t>ԲՆՈՒԹՅՈՒՆԻՑ</a:t>
            </a:r>
            <a:endParaRPr lang="es-ES" sz="3200" b="1" dirty="0">
              <a:ln w="31550" cmpd="sng">
                <a:gradFill>
                  <a:gsLst>
                    <a:gs pos="70000">
                      <a:srgbClr val="6CA62C"/>
                    </a:gs>
                    <a:gs pos="0">
                      <a:srgbClr val="92D050"/>
                    </a:gs>
                  </a:gsLst>
                  <a:lin ang="5400000"/>
                </a:gradFill>
                <a:prstDash val="solid"/>
              </a:ln>
              <a:solidFill>
                <a:srgbClr val="C6E6A2"/>
              </a:solidFill>
              <a:effectLst>
                <a:glow rad="63500">
                  <a:srgbClr val="92D050">
                    <a:alpha val="40000"/>
                  </a:srgbClr>
                </a:glow>
                <a:outerShdw blurRad="50800" dist="40000" dir="5400000" algn="tl" rotWithShape="0">
                  <a:srgbClr val="000000">
                    <a:shade val="5000"/>
                    <a:satMod val="120000"/>
                    <a:alpha val="84000"/>
                  </a:srgbClr>
                </a:outerShdw>
              </a:effectLst>
            </a:endParaRPr>
          </a:p>
        </p:txBody>
      </p:sp>
      <p:sp>
        <p:nvSpPr>
          <p:cNvPr id="3" name="2 CuadroTexto"/>
          <p:cNvSpPr txBox="1"/>
          <p:nvPr/>
        </p:nvSpPr>
        <p:spPr>
          <a:xfrm>
            <a:off x="4860032" y="44624"/>
            <a:ext cx="4129702" cy="1323439"/>
          </a:xfrm>
          <a:prstGeom prst="rect">
            <a:avLst/>
          </a:prstGeom>
          <a:noFill/>
        </p:spPr>
        <p:txBody>
          <a:bodyPr wrap="square" rtlCol="0">
            <a:spAutoFit/>
          </a:bodyPr>
          <a:lstStyle/>
          <a:p>
            <a:r>
              <a:rPr lang="hy-AM" sz="2000" b="1" dirty="0"/>
              <a:t>Սովորելով բնության զարմանքները ճանաչում ենք ինքներս մեզ, որ տկար ենք։</a:t>
            </a:r>
            <a:r>
              <a:rPr lang="en-US" sz="2000" b="1" dirty="0"/>
              <a:t> </a:t>
            </a:r>
            <a:r>
              <a:rPr lang="hy-AM" sz="2000" b="1" dirty="0"/>
              <a:t> Սա ճիշտ ճանապարհ է խոնարհվելու։</a:t>
            </a:r>
            <a:endParaRPr lang="es-ES" sz="2000" b="1" dirty="0"/>
          </a:p>
        </p:txBody>
      </p:sp>
      <p:graphicFrame>
        <p:nvGraphicFramePr>
          <p:cNvPr id="7" name="6 Diagrama"/>
          <p:cNvGraphicFramePr/>
          <p:nvPr>
            <p:extLst>
              <p:ext uri="{D42A27DB-BD31-4B8C-83A1-F6EECF244321}">
                <p14:modId xmlns:p14="http://schemas.microsoft.com/office/powerpoint/2010/main" xmlns="" val="2158063062"/>
              </p:ext>
            </p:extLst>
          </p:nvPr>
        </p:nvGraphicFramePr>
        <p:xfrm>
          <a:off x="179512" y="1964548"/>
          <a:ext cx="8810222" cy="4613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Rectángulo"/>
          <p:cNvSpPr/>
          <p:nvPr/>
        </p:nvSpPr>
        <p:spPr>
          <a:xfrm>
            <a:off x="0" y="1340768"/>
            <a:ext cx="9144000" cy="400110"/>
          </a:xfrm>
          <a:prstGeom prst="rect">
            <a:avLst/>
          </a:prstGeom>
        </p:spPr>
        <p:txBody>
          <a:bodyPr wrap="square">
            <a:spAutoFit/>
          </a:bodyPr>
          <a:lstStyle/>
          <a:p>
            <a:pPr algn="ctr"/>
            <a:r>
              <a:rPr lang="hy-AM" sz="2000" b="1" dirty="0" smtClean="0"/>
              <a:t>Ի՞նչ կարող ենք սովորել փոքր կենդանիներից</a:t>
            </a:r>
            <a:r>
              <a:rPr lang="en-US" sz="2000" b="1" dirty="0" smtClean="0"/>
              <a:t> (</a:t>
            </a:r>
            <a:r>
              <a:rPr lang="hy-AM" sz="2000" b="1" dirty="0" smtClean="0"/>
              <a:t>Առակաց </a:t>
            </a:r>
            <a:r>
              <a:rPr lang="en-US" sz="2000" b="1" dirty="0" smtClean="0"/>
              <a:t>30:25-28)</a:t>
            </a:r>
            <a:endParaRPr lang="es-ES" sz="2000" b="1" dirty="0"/>
          </a:p>
        </p:txBody>
      </p:sp>
    </p:spTree>
    <p:extLst>
      <p:ext uri="{BB962C8B-B14F-4D97-AF65-F5344CB8AC3E}">
        <p14:creationId xmlns:p14="http://schemas.microsoft.com/office/powerpoint/2010/main" xmlns="" val="1484643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dgm id="{1FDE1924-A03B-4AD3-B921-ABFFF39D06BA}"/>
                                            </p:graphicEl>
                                          </p:spTgt>
                                        </p:tgtEl>
                                        <p:attrNameLst>
                                          <p:attrName>style.visibility</p:attrName>
                                        </p:attrNameLst>
                                      </p:cBhvr>
                                      <p:to>
                                        <p:strVal val="visible"/>
                                      </p:to>
                                    </p:set>
                                    <p:animEffect transition="in" filter="wipe(left)">
                                      <p:cBhvr>
                                        <p:cTn id="12" dur="500"/>
                                        <p:tgtEl>
                                          <p:spTgt spid="7">
                                            <p:graphicEl>
                                              <a:dgm id="{1FDE1924-A03B-4AD3-B921-ABFFF39D06BA}"/>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7">
                                            <p:graphicEl>
                                              <a:dgm id="{304BECF3-E262-4717-94EC-781B96D01244}"/>
                                            </p:graphicEl>
                                          </p:spTgt>
                                        </p:tgtEl>
                                        <p:attrNameLst>
                                          <p:attrName>style.visibility</p:attrName>
                                        </p:attrNameLst>
                                      </p:cBhvr>
                                      <p:to>
                                        <p:strVal val="visible"/>
                                      </p:to>
                                    </p:set>
                                    <p:animEffect transition="in" filter="wipe(left)">
                                      <p:cBhvr>
                                        <p:cTn id="15" dur="500"/>
                                        <p:tgtEl>
                                          <p:spTgt spid="7">
                                            <p:graphicEl>
                                              <a:dgm id="{304BECF3-E262-4717-94EC-781B96D0124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7">
                                            <p:graphicEl>
                                              <a:dgm id="{00B94596-E355-4E05-9846-8FC04462ABBA}"/>
                                            </p:graphicEl>
                                          </p:spTgt>
                                        </p:tgtEl>
                                        <p:attrNameLst>
                                          <p:attrName>style.visibility</p:attrName>
                                        </p:attrNameLst>
                                      </p:cBhvr>
                                      <p:to>
                                        <p:strVal val="visible"/>
                                      </p:to>
                                    </p:set>
                                    <p:animEffect transition="in" filter="wipe(right)">
                                      <p:cBhvr>
                                        <p:cTn id="20" dur="500"/>
                                        <p:tgtEl>
                                          <p:spTgt spid="7">
                                            <p:graphicEl>
                                              <a:dgm id="{00B94596-E355-4E05-9846-8FC04462ABBA}"/>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7">
                                            <p:graphicEl>
                                              <a:dgm id="{F7F23BC1-6C85-4D17-8F70-592ACFD4D30E}"/>
                                            </p:graphicEl>
                                          </p:spTgt>
                                        </p:tgtEl>
                                        <p:attrNameLst>
                                          <p:attrName>style.visibility</p:attrName>
                                        </p:attrNameLst>
                                      </p:cBhvr>
                                      <p:to>
                                        <p:strVal val="visible"/>
                                      </p:to>
                                    </p:set>
                                    <p:animEffect transition="in" filter="wipe(right)">
                                      <p:cBhvr>
                                        <p:cTn id="23" dur="500"/>
                                        <p:tgtEl>
                                          <p:spTgt spid="7">
                                            <p:graphicEl>
                                              <a:dgm id="{F7F23BC1-6C85-4D17-8F70-592ACFD4D30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graphicEl>
                                              <a:dgm id="{8814AD6F-0E57-4319-A612-8471A4FDD417}"/>
                                            </p:graphicEl>
                                          </p:spTgt>
                                        </p:tgtEl>
                                        <p:attrNameLst>
                                          <p:attrName>style.visibility</p:attrName>
                                        </p:attrNameLst>
                                      </p:cBhvr>
                                      <p:to>
                                        <p:strVal val="visible"/>
                                      </p:to>
                                    </p:set>
                                    <p:animEffect transition="in" filter="wipe(left)">
                                      <p:cBhvr>
                                        <p:cTn id="28" dur="500"/>
                                        <p:tgtEl>
                                          <p:spTgt spid="7">
                                            <p:graphicEl>
                                              <a:dgm id="{8814AD6F-0E57-4319-A612-8471A4FDD417}"/>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E132D32D-9C26-4A30-B39A-2D5806E08312}"/>
                                            </p:graphicEl>
                                          </p:spTgt>
                                        </p:tgtEl>
                                        <p:attrNameLst>
                                          <p:attrName>style.visibility</p:attrName>
                                        </p:attrNameLst>
                                      </p:cBhvr>
                                      <p:to>
                                        <p:strVal val="visible"/>
                                      </p:to>
                                    </p:set>
                                    <p:animEffect transition="in" filter="wipe(left)">
                                      <p:cBhvr>
                                        <p:cTn id="31" dur="500"/>
                                        <p:tgtEl>
                                          <p:spTgt spid="7">
                                            <p:graphicEl>
                                              <a:dgm id="{E132D32D-9C26-4A30-B39A-2D5806E0831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graphicEl>
                                              <a:dgm id="{3B141D33-3DBF-454E-B039-131DF092D0A8}"/>
                                            </p:graphicEl>
                                          </p:spTgt>
                                        </p:tgtEl>
                                        <p:attrNameLst>
                                          <p:attrName>style.visibility</p:attrName>
                                        </p:attrNameLst>
                                      </p:cBhvr>
                                      <p:to>
                                        <p:strVal val="visible"/>
                                      </p:to>
                                    </p:set>
                                    <p:animEffect transition="in" filter="wipe(right)">
                                      <p:cBhvr>
                                        <p:cTn id="36" dur="500"/>
                                        <p:tgtEl>
                                          <p:spTgt spid="7">
                                            <p:graphicEl>
                                              <a:dgm id="{3B141D33-3DBF-454E-B039-131DF092D0A8}"/>
                                            </p:graphicEl>
                                          </p:spTgt>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7">
                                            <p:graphicEl>
                                              <a:dgm id="{6D6EB172-5FDA-4CCE-AA0B-09C7D39F7169}"/>
                                            </p:graphicEl>
                                          </p:spTgt>
                                        </p:tgtEl>
                                        <p:attrNameLst>
                                          <p:attrName>style.visibility</p:attrName>
                                        </p:attrNameLst>
                                      </p:cBhvr>
                                      <p:to>
                                        <p:strVal val="visible"/>
                                      </p:to>
                                    </p:set>
                                    <p:animEffect transition="in" filter="wipe(right)">
                                      <p:cBhvr>
                                        <p:cTn id="39" dur="500"/>
                                        <p:tgtEl>
                                          <p:spTgt spid="7">
                                            <p:graphicEl>
                                              <a:dgm id="{6D6EB172-5FDA-4CCE-AA0B-09C7D39F71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83568" y="1884888"/>
            <a:ext cx="7704856" cy="3416320"/>
          </a:xfrm>
          <a:prstGeom prst="rect">
            <a:avLst/>
          </a:prstGeom>
        </p:spPr>
        <p:txBody>
          <a:bodyPr wrap="square">
            <a:spAutoFit/>
          </a:bodyPr>
          <a:lstStyle/>
          <a:p>
            <a:r>
              <a:rPr lang="en-US" sz="2400" dirty="0">
                <a:latin typeface="Cooper Black" pitchFamily="18" charset="0"/>
              </a:rPr>
              <a:t>“In the varied scenes of nature also are lessons of divine wisdom for all who have learned to commune with God. The pages that opened in undimmed brightness to the gaze of the first pair in Eden bear now a shadow. A blight has fallen upon the fair creation. And yet, wherever we turn, we see traces of the primal loveliness; wherever we turn, we hear the voice of God and behold His handiwork.”</a:t>
            </a:r>
            <a:endParaRPr lang="es-ES" sz="2400" dirty="0">
              <a:latin typeface="Cooper Black" pitchFamily="18" charset="0"/>
            </a:endParaRPr>
          </a:p>
        </p:txBody>
      </p:sp>
      <p:sp>
        <p:nvSpPr>
          <p:cNvPr id="3" name="2 CuadroTexto"/>
          <p:cNvSpPr txBox="1"/>
          <p:nvPr/>
        </p:nvSpPr>
        <p:spPr>
          <a:xfrm>
            <a:off x="2609428" y="5527593"/>
            <a:ext cx="5764014" cy="307777"/>
          </a:xfrm>
          <a:prstGeom prst="rect">
            <a:avLst/>
          </a:prstGeom>
          <a:noFill/>
        </p:spPr>
        <p:txBody>
          <a:bodyPr wrap="none" rtlCol="0">
            <a:spAutoFit/>
          </a:bodyPr>
          <a:lstStyle/>
          <a:p>
            <a:pPr algn="r"/>
            <a:r>
              <a:rPr lang="en-US" sz="1400" b="1" dirty="0"/>
              <a:t>E.G.W. (Counsels to Parents, Teachers and Students, section 2, cp. 6, pg. 52)</a:t>
            </a:r>
            <a:endParaRPr lang="es-ES" sz="1400" b="1" dirty="0"/>
          </a:p>
        </p:txBody>
      </p:sp>
    </p:spTree>
    <p:extLst>
      <p:ext uri="{BB962C8B-B14F-4D97-AF65-F5344CB8AC3E}">
        <p14:creationId xmlns:p14="http://schemas.microsoft.com/office/powerpoint/2010/main" xmlns="" val="42905786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1060</TotalTime>
  <Words>786</Words>
  <Application>Microsoft Office PowerPoint</Application>
  <PresentationFormat>Экран (4:3)</PresentationFormat>
  <Paragraphs>67</Paragraphs>
  <Slides>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9</vt:i4>
      </vt:variant>
    </vt:vector>
  </HeadingPairs>
  <TitlesOfParts>
    <vt:vector size="15" baseType="lpstr">
      <vt:lpstr>Arial</vt:lpstr>
      <vt:lpstr>Calibri</vt:lpstr>
      <vt:lpstr>Wingdings</vt:lpstr>
      <vt:lpstr>Comic Sans MS</vt:lpstr>
      <vt:lpstr>Cooper Black</vt:lpstr>
      <vt:lpstr>Tema de Office</vt:lpstr>
      <vt:lpstr>Слайд 1</vt:lpstr>
      <vt:lpstr>Слайд 2</vt:lpstr>
      <vt:lpstr>Слайд 3</vt:lpstr>
      <vt:lpstr>Слайд 4</vt:lpstr>
      <vt:lpstr>Слайд 5</vt:lpstr>
      <vt:lpstr>Слайд 6</vt:lpstr>
      <vt:lpstr>Слайд 7</vt:lpstr>
      <vt:lpstr>Слайд 8</vt:lpstr>
      <vt:lpstr>Слайд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SFC</dc:creator>
  <cp:lastModifiedBy>Pavel Sargsyan</cp:lastModifiedBy>
  <cp:revision>78</cp:revision>
  <dcterms:created xsi:type="dcterms:W3CDTF">2015-03-01T08:43:00Z</dcterms:created>
  <dcterms:modified xsi:type="dcterms:W3CDTF">2015-03-20T18:20:19Z</dcterms:modified>
</cp:coreProperties>
</file>